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23" r:id="rId4"/>
  </p:sldMasterIdLst>
  <p:notesMasterIdLst>
    <p:notesMasterId r:id="rId20"/>
  </p:notesMasterIdLst>
  <p:handoutMasterIdLst>
    <p:handoutMasterId r:id="rId21"/>
  </p:handoutMasterIdLst>
  <p:sldIdLst>
    <p:sldId id="279" r:id="rId5"/>
    <p:sldId id="257" r:id="rId6"/>
    <p:sldId id="281" r:id="rId7"/>
    <p:sldId id="280" r:id="rId8"/>
    <p:sldId id="282" r:id="rId9"/>
    <p:sldId id="283" r:id="rId10"/>
    <p:sldId id="288" r:id="rId11"/>
    <p:sldId id="284" r:id="rId12"/>
    <p:sldId id="285" r:id="rId13"/>
    <p:sldId id="287" r:id="rId14"/>
    <p:sldId id="286" r:id="rId15"/>
    <p:sldId id="289" r:id="rId16"/>
    <p:sldId id="290" r:id="rId17"/>
    <p:sldId id="291" r:id="rId18"/>
    <p:sldId id="276" r:id="rId19"/>
  </p:sldIdLst>
  <p:sldSz cx="12192000" cy="6858000"/>
  <p:notesSz cx="9601200" cy="73152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77FB07-EA7A-5977-7F43-49FEED1A84D8}" name="Marisa Kopec" initials="MK" userId="S::marisa.kopec@luxresearchinc.com::a86de874-ccd1-4c6e-ab1b-75b9dcb4fb08" providerId="AD"/>
  <p188:author id="{D6D3C123-0BA8-CF85-EC34-5BFFB491CE3E}" name="Lucy Gillard" initials="LG" userId="S::lucy.gillard@luxresearchinc.com::465bf28a-8ca3-4e7a-82a6-e9e8760b9f7f" providerId="AD"/>
  <p188:author id="{88896A26-FD2A-8B02-25DF-1349B84F1B21}" name="Michael Holman" initials="MH" userId="S::Michael.Holman@luxresearchinc.com::f5a54495-1a46-4aca-b95b-e226e84d4af1" providerId="AD"/>
  <p188:author id="{F1F6BA26-CC21-2DD6-4265-79ACB4F4D2AB}" name="Michael Holman" initials="MH" userId="S::michael.holman@luxresearchinc.com::f5a54495-1a46-4aca-b95b-e226e84d4af1" providerId="AD"/>
  <p188:author id="{450E122C-5A5A-82D1-7A39-D955FAE3ED81}" name="Guest User" initials="GU" userId="S::urn:spo:tenantanon#5d1adb5d-6b6f-4a9d-9f8f-1a95770f1d69::" providerId="AD"/>
  <p188:author id="{1E575334-C7C2-29A3-5BE0-1D427E2463C0}" name="Arij van Berkel" initials="AB" userId="S::arij.vanberkel@luxresearchinc.com::a75a464f-aa0e-4c17-918f-fb846bab4210" providerId="AD"/>
  <p188:author id="{124C4B36-25B2-01DF-9CE3-372E841D208C}" name="Barbara VanRenterghem" initials="BV" userId="S::Barbara.VanRenterghem@luxresearchinc.com::fbe49374-1d45-4297-b8d1-03d4c7c91c2e" providerId="AD"/>
  <p188:author id="{6C6F6537-EAAE-A454-4D77-557030DC4820}" name="Sarah Barucci" initials="SB" userId="S::sarah.barucci@luxresearchinc.com::606c2c89-bc10-4c25-9ba1-f3eeff41b691" providerId="AD"/>
  <p188:author id="{DF94553B-D417-1691-CBFD-02056D3A7A91}" name="Steve Dodman" initials="SD" userId="S::steve.dodman@luxresearchinc.com::976668e5-894e-45bc-8918-d5a456dbbdf5" providerId="AD"/>
  <p188:author id="{C702ED47-3F03-7A32-20D7-26C6F4706E63}" name="Samhitha Udupa" initials="SU" userId="S::Samhitha.Udupa@luxresearchinc.com::61f4d218-e0e3-4155-a453-ae7517401128" providerId="AD"/>
  <p188:author id="{C912D048-3575-9E97-CF9F-4AE6DC690EE8}" name="Katie Hudnall" initials="KH" userId="S::katie.hudnall@luxresearchinc.com::3024ecdb-4c3e-4c85-8d48-19e65dd15bc0" providerId="AD"/>
  <p188:author id="{22C90A4B-B524-46D7-35A9-E1D0939A6C45}" name="Kathryn Kopec" initials="KK" userId="S::kathryn.kopec@luxresearchinc.com::cac1e2e4-084b-4a87-ad49-900c0aa3c7f0" providerId="AD"/>
  <p188:author id="{B9D1B55C-6FC2-763D-B3A5-4C650949E5BD}" name="Joshua Haslun" initials="" userId="S::Joshua.Haslun@luxresearchinc.com::4e0ed1b7-f8df-4b4a-9802-e71f5e655236" providerId="AD"/>
  <p188:author id="{2E6DD471-3072-C36F-10E1-AFD7DBAF454E}" name="Ashton Miller" initials="AM" userId="S::ashton.miller@luxresearchinc.com::90706eaf-ade1-4dd8-ba99-b52dc5314eab" providerId="AD"/>
  <p188:author id="{817BCB76-7A49-4AF1-C3EB-C2EED5222993}" name="Michael Trotman" initials="MT" userId="S::michael.trotman@luxresearchinc.com::929fb6b2-c1b5-4ecb-945b-5fbec32bf3cf" providerId="AD"/>
  <p188:author id="{7215097E-8B8A-59F6-F9AB-907D2763BEFD}" name="Marisa Kopec" initials="MK" userId="S::Marisa.Kopec@luxresearchinc.com::a86de874-ccd1-4c6e-ab1b-75b9dcb4fb08" providerId="AD"/>
  <p188:author id="{FA1E0480-1AAC-5088-E088-F2E1CA64FEC0}" name="Barbara VanRenterghem" initials="BV" userId="S::barbara.vanrenterghem@luxresearchinc.com::fbe49374-1d45-4297-b8d1-03d4c7c91c2e" providerId="AD"/>
  <p188:author id="{61701EA4-EF40-DFFF-71AE-CE15EFB88357}" name="Scott Wilson" initials="SW" userId="S::Scott.Wilson@luxresearchinc.com::24437f1b-98f3-409c-aa2f-0b137f754a0f" providerId="AD"/>
  <p188:author id="{D939DBA9-8D6B-B2ED-74E1-348661EED9D5}" name="Yuan Sheng Yu" initials="YSY" userId="S::YuanSheng.Yu@luxresearchinc.com::10127cf0-ce93-4434-ab56-3e97cdcea50f" providerId="AD"/>
  <p188:author id="{E728C9B4-3C93-BDEA-301A-B382DAE38FCC}" name="Parama Sikdar" initials="PS" userId="S::parama.sikdar@luxresearchinc.com::ec5f48ab-3015-4436-9c4d-a61569f2b652" providerId="AD"/>
  <p188:author id="{DE626BD5-E7E6-A561-4C33-8482567F6160}" name="Oscar Gamez" initials="OG" userId="S::oscar.gamez@luxresearchinc.com::27d309b3-274e-4073-9b0d-caf74f2a0b91" providerId="AD"/>
  <p188:author id="{F8703CDF-0C1A-42DF-A3FE-2B2E9212CE69}" name="Christopher Robinson" initials="CR" userId="S::christopher.robinson@luxresearchinc.com::586d1e60-dcee-4259-97c5-f12f8bdbad48" providerId="AD"/>
  <p188:author id="{9D3C3DE1-EF1E-55EE-BF80-B8F7712E0B0F}" name="Arnold Bos" initials="AB" userId="S::Arnold.Bos@luxresearchinc.com::e0ea1e49-8b6f-4e63-af64-a9b80f89f034" providerId="AD"/>
  <p188:author id="{2EE1A6EC-7907-C14B-9579-74E3FA22552F}" name="Yuan Sheng Yu" initials="YY" userId="S::yuansheng.yu@luxresearchinc.com::10127cf0-ce93-4434-ab56-3e97cdcea50f" providerId="AD"/>
  <p188:author id="{6EC5D9EE-1327-2F94-C105-C67AE1DF3A99}" name="Benny Ong" initials="BO" userId="S::Benny.Ong@luxresearchinc.com::dccb108d-ce46-478f-8d5c-e9e49e6ac48d" providerId="AD"/>
  <p188:author id="{6A939BFA-6B30-D913-F818-7376C7EE707C}" name="Cheryl Auger" initials="" userId="S::cheryl@motivbase.com::17b4dc69-0703-4f24-830a-7e6fe246a205" providerId="AD"/>
  <p188:author id="{74EC33FC-4CC3-AC85-C66B-561906957E65}" name="Arij van Berkel" initials="" userId="S::Arij.vanBerkel@luxresearchinc.com::a75a464f-aa0e-4c17-918f-fb846bab42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Lakov" initials="ML" lastIdx="33" clrIdx="0">
    <p:extLst>
      <p:ext uri="{19B8F6BF-5375-455C-9EA6-DF929625EA0E}">
        <p15:presenceInfo xmlns:p15="http://schemas.microsoft.com/office/powerpoint/2012/main" userId="S-1-5-21-1209169579-1102378088-1843852863-4881" providerId="AD"/>
      </p:ext>
    </p:extLst>
  </p:cmAuthor>
  <p:cmAuthor id="2" name="Michael Holman" initials="MH" lastIdx="2" clrIdx="1">
    <p:extLst>
      <p:ext uri="{19B8F6BF-5375-455C-9EA6-DF929625EA0E}">
        <p15:presenceInfo xmlns:p15="http://schemas.microsoft.com/office/powerpoint/2012/main" userId="S-1-5-21-1209169579-1102378088-1843852863-12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0B0B"/>
    <a:srgbClr val="34581E"/>
    <a:srgbClr val="345813"/>
    <a:srgbClr val="2A2A2A"/>
    <a:srgbClr val="85E750"/>
    <a:srgbClr val="161616"/>
    <a:srgbClr val="333333"/>
    <a:srgbClr val="1F1F1F"/>
    <a:srgbClr val="202020"/>
    <a:srgbClr val="71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051BD0-2F1F-4159-8C6C-A3FCF3D1CF3B}" v="60" dt="2026-08-26T17:45:05.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65"/>
    <p:restoredTop sz="94744"/>
  </p:normalViewPr>
  <p:slideViewPr>
    <p:cSldViewPr snapToGrid="0">
      <p:cViewPr varScale="1">
        <p:scale>
          <a:sx n="97" d="100"/>
          <a:sy n="97" d="100"/>
        </p:scale>
        <p:origin x="822"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am ElKorchi" userId="1b53ce9d-bf1e-4642-9cfb-b156e3ab7ef4" providerId="ADAL" clId="{A2FC9986-EFAA-4F64-BE88-ED5A883A1493}"/>
    <pc:docChg chg="undo custSel addSld delSld modSld sldOrd">
      <pc:chgData name="Miriam ElKorchi" userId="1b53ce9d-bf1e-4642-9cfb-b156e3ab7ef4" providerId="ADAL" clId="{A2FC9986-EFAA-4F64-BE88-ED5A883A1493}" dt="2026-08-26T17:52:16.233" v="1237" actId="20577"/>
      <pc:docMkLst>
        <pc:docMk/>
      </pc:docMkLst>
      <pc:sldChg chg="addSp delSp modSp mod">
        <pc:chgData name="Miriam ElKorchi" userId="1b53ce9d-bf1e-4642-9cfb-b156e3ab7ef4" providerId="ADAL" clId="{A2FC9986-EFAA-4F64-BE88-ED5A883A1493}" dt="2026-08-20T20:13:28.123" v="22" actId="207"/>
        <pc:sldMkLst>
          <pc:docMk/>
          <pc:sldMk cId="3720312816" sldId="257"/>
        </pc:sldMkLst>
        <pc:spChg chg="mod">
          <ac:chgData name="Miriam ElKorchi" userId="1b53ce9d-bf1e-4642-9cfb-b156e3ab7ef4" providerId="ADAL" clId="{A2FC9986-EFAA-4F64-BE88-ED5A883A1493}" dt="2026-08-20T20:10:56.948" v="20" actId="113"/>
          <ac:spMkLst>
            <pc:docMk/>
            <pc:sldMk cId="3720312816" sldId="257"/>
            <ac:spMk id="5" creationId="{D600C124-AF74-BD6E-85E9-CF53242E641F}"/>
          </ac:spMkLst>
        </pc:spChg>
        <pc:spChg chg="mod">
          <ac:chgData name="Miriam ElKorchi" userId="1b53ce9d-bf1e-4642-9cfb-b156e3ab7ef4" providerId="ADAL" clId="{A2FC9986-EFAA-4F64-BE88-ED5A883A1493}" dt="2026-08-20T20:13:28.123" v="22" actId="207"/>
          <ac:spMkLst>
            <pc:docMk/>
            <pc:sldMk cId="3720312816" sldId="257"/>
            <ac:spMk id="11" creationId="{AFF6A63C-6B1D-3E18-3FFD-C4296124E209}"/>
          </ac:spMkLst>
        </pc:spChg>
        <pc:picChg chg="add mod">
          <ac:chgData name="Miriam ElKorchi" userId="1b53ce9d-bf1e-4642-9cfb-b156e3ab7ef4" providerId="ADAL" clId="{A2FC9986-EFAA-4F64-BE88-ED5A883A1493}" dt="2026-08-20T20:11:04.154" v="21" actId="22"/>
          <ac:picMkLst>
            <pc:docMk/>
            <pc:sldMk cId="3720312816" sldId="257"/>
            <ac:picMk id="13" creationId="{6BD9368F-248A-F5A4-349C-487B6A42F25E}"/>
          </ac:picMkLst>
        </pc:picChg>
      </pc:sldChg>
      <pc:sldChg chg="addSp delSp modSp mod">
        <pc:chgData name="Miriam ElKorchi" userId="1b53ce9d-bf1e-4642-9cfb-b156e3ab7ef4" providerId="ADAL" clId="{A2FC9986-EFAA-4F64-BE88-ED5A883A1493}" dt="2026-08-26T17:52:10.443" v="1234" actId="20577"/>
        <pc:sldMkLst>
          <pc:docMk/>
          <pc:sldMk cId="2425977700" sldId="279"/>
        </pc:sldMkLst>
        <pc:spChg chg="mod">
          <ac:chgData name="Miriam ElKorchi" userId="1b53ce9d-bf1e-4642-9cfb-b156e3ab7ef4" providerId="ADAL" clId="{A2FC9986-EFAA-4F64-BE88-ED5A883A1493}" dt="2026-08-26T17:52:10.443" v="1234" actId="20577"/>
          <ac:spMkLst>
            <pc:docMk/>
            <pc:sldMk cId="2425977700" sldId="279"/>
            <ac:spMk id="4" creationId="{BA61D3BF-E0DE-69D8-5441-1699AA2F8251}"/>
          </ac:spMkLst>
        </pc:spChg>
        <pc:picChg chg="add del mod">
          <ac:chgData name="Miriam ElKorchi" userId="1b53ce9d-bf1e-4642-9cfb-b156e3ab7ef4" providerId="ADAL" clId="{A2FC9986-EFAA-4F64-BE88-ED5A883A1493}" dt="2026-08-20T20:10:22.146" v="15" actId="478"/>
          <ac:picMkLst>
            <pc:docMk/>
            <pc:sldMk cId="2425977700" sldId="279"/>
            <ac:picMk id="6" creationId="{D4C53C63-9281-2EC9-01FA-60FFB40EC5C9}"/>
          </ac:picMkLst>
        </pc:picChg>
      </pc:sldChg>
      <pc:sldChg chg="addSp delSp modSp mod">
        <pc:chgData name="Miriam ElKorchi" userId="1b53ce9d-bf1e-4642-9cfb-b156e3ab7ef4" providerId="ADAL" clId="{A2FC9986-EFAA-4F64-BE88-ED5A883A1493}" dt="2026-08-26T17:52:16.233" v="1237" actId="20577"/>
        <pc:sldMkLst>
          <pc:docMk/>
          <pc:sldMk cId="1230168433" sldId="280"/>
        </pc:sldMkLst>
        <pc:spChg chg="mod">
          <ac:chgData name="Miriam ElKorchi" userId="1b53ce9d-bf1e-4642-9cfb-b156e3ab7ef4" providerId="ADAL" clId="{A2FC9986-EFAA-4F64-BE88-ED5A883A1493}" dt="2026-08-26T17:52:16.233" v="1237" actId="20577"/>
          <ac:spMkLst>
            <pc:docMk/>
            <pc:sldMk cId="1230168433" sldId="280"/>
            <ac:spMk id="6" creationId="{D3772FB2-28C2-346F-B484-238D13E71AE7}"/>
          </ac:spMkLst>
        </pc:spChg>
        <pc:spChg chg="add del">
          <ac:chgData name="Miriam ElKorchi" userId="1b53ce9d-bf1e-4642-9cfb-b156e3ab7ef4" providerId="ADAL" clId="{A2FC9986-EFAA-4F64-BE88-ED5A883A1493}" dt="2026-08-26T17:25:02.827" v="1129"/>
          <ac:spMkLst>
            <pc:docMk/>
            <pc:sldMk cId="1230168433" sldId="280"/>
            <ac:spMk id="7" creationId="{AAC1610F-8ACC-4E6A-E2B2-51A8F007E312}"/>
          </ac:spMkLst>
        </pc:spChg>
        <pc:spChg chg="mod">
          <ac:chgData name="Miriam ElKorchi" userId="1b53ce9d-bf1e-4642-9cfb-b156e3ab7ef4" providerId="ADAL" clId="{A2FC9986-EFAA-4F64-BE88-ED5A883A1493}" dt="2026-08-21T19:23:52.541" v="119" actId="27636"/>
          <ac:spMkLst>
            <pc:docMk/>
            <pc:sldMk cId="1230168433" sldId="280"/>
            <ac:spMk id="8" creationId="{93E954FF-7ABE-EF42-11B0-15A89380D506}"/>
          </ac:spMkLst>
        </pc:spChg>
        <pc:spChg chg="mod">
          <ac:chgData name="Miriam ElKorchi" userId="1b53ce9d-bf1e-4642-9cfb-b156e3ab7ef4" providerId="ADAL" clId="{A2FC9986-EFAA-4F64-BE88-ED5A883A1493}" dt="2026-08-21T19:23:16.838" v="90"/>
          <ac:spMkLst>
            <pc:docMk/>
            <pc:sldMk cId="1230168433" sldId="280"/>
            <ac:spMk id="9" creationId="{55FC30ED-F5D2-BDA8-7D68-3B57D2F42E90}"/>
          </ac:spMkLst>
        </pc:spChg>
        <pc:spChg chg="del">
          <ac:chgData name="Miriam ElKorchi" userId="1b53ce9d-bf1e-4642-9cfb-b156e3ab7ef4" providerId="ADAL" clId="{A2FC9986-EFAA-4F64-BE88-ED5A883A1493}" dt="2026-08-26T17:24:51.939" v="1125"/>
          <ac:spMkLst>
            <pc:docMk/>
            <pc:sldMk cId="1230168433" sldId="280"/>
            <ac:spMk id="10" creationId="{8C2DABF1-2EE7-4B46-B4AF-D5E551A5AAFB}"/>
          </ac:spMkLst>
        </pc:spChg>
        <pc:spChg chg="mod">
          <ac:chgData name="Miriam ElKorchi" userId="1b53ce9d-bf1e-4642-9cfb-b156e3ab7ef4" providerId="ADAL" clId="{A2FC9986-EFAA-4F64-BE88-ED5A883A1493}" dt="2026-08-21T19:24:52.892" v="135" actId="20577"/>
          <ac:spMkLst>
            <pc:docMk/>
            <pc:sldMk cId="1230168433" sldId="280"/>
            <ac:spMk id="11" creationId="{BA9F7F4A-A235-9EC8-F482-8825B75F9141}"/>
          </ac:spMkLst>
        </pc:spChg>
        <pc:spChg chg="mod">
          <ac:chgData name="Miriam ElKorchi" userId="1b53ce9d-bf1e-4642-9cfb-b156e3ab7ef4" providerId="ADAL" clId="{A2FC9986-EFAA-4F64-BE88-ED5A883A1493}" dt="2026-08-21T19:24:47.284" v="120"/>
          <ac:spMkLst>
            <pc:docMk/>
            <pc:sldMk cId="1230168433" sldId="280"/>
            <ac:spMk id="12" creationId="{25F236E3-D856-15D8-89A4-3DEF47769C78}"/>
          </ac:spMkLst>
        </pc:spChg>
        <pc:spChg chg="del">
          <ac:chgData name="Miriam ElKorchi" userId="1b53ce9d-bf1e-4642-9cfb-b156e3ab7ef4" providerId="ADAL" clId="{A2FC9986-EFAA-4F64-BE88-ED5A883A1493}" dt="2026-08-26T17:25:07.151" v="1131"/>
          <ac:spMkLst>
            <pc:docMk/>
            <pc:sldMk cId="1230168433" sldId="280"/>
            <ac:spMk id="13" creationId="{56BD7FD0-0994-89EB-03F9-C2F0FBAE1C76}"/>
          </ac:spMkLst>
        </pc:spChg>
        <pc:spChg chg="mod">
          <ac:chgData name="Miriam ElKorchi" userId="1b53ce9d-bf1e-4642-9cfb-b156e3ab7ef4" providerId="ADAL" clId="{A2FC9986-EFAA-4F64-BE88-ED5A883A1493}" dt="2026-08-21T19:25:09.841" v="176" actId="20577"/>
          <ac:spMkLst>
            <pc:docMk/>
            <pc:sldMk cId="1230168433" sldId="280"/>
            <ac:spMk id="14" creationId="{03597702-17DC-28D9-B646-268118E889EC}"/>
          </ac:spMkLst>
        </pc:spChg>
        <pc:spChg chg="mod">
          <ac:chgData name="Miriam ElKorchi" userId="1b53ce9d-bf1e-4642-9cfb-b156e3ab7ef4" providerId="ADAL" clId="{A2FC9986-EFAA-4F64-BE88-ED5A883A1493}" dt="2026-08-21T19:25:25.709" v="177"/>
          <ac:spMkLst>
            <pc:docMk/>
            <pc:sldMk cId="1230168433" sldId="280"/>
            <ac:spMk id="15" creationId="{5CD636BA-1EC1-20F5-9165-9D1D08EA41F3}"/>
          </ac:spMkLst>
        </pc:spChg>
        <pc:spChg chg="del">
          <ac:chgData name="Miriam ElKorchi" userId="1b53ce9d-bf1e-4642-9cfb-b156e3ab7ef4" providerId="ADAL" clId="{A2FC9986-EFAA-4F64-BE88-ED5A883A1493}" dt="2026-08-26T17:24:59.502" v="1127"/>
          <ac:spMkLst>
            <pc:docMk/>
            <pc:sldMk cId="1230168433" sldId="280"/>
            <ac:spMk id="16" creationId="{49644BC8-A729-C658-4BCA-0D9EB67DA637}"/>
          </ac:spMkLst>
        </pc:spChg>
        <pc:spChg chg="mod">
          <ac:chgData name="Miriam ElKorchi" userId="1b53ce9d-bf1e-4642-9cfb-b156e3ab7ef4" providerId="ADAL" clId="{A2FC9986-EFAA-4F64-BE88-ED5A883A1493}" dt="2026-08-21T19:24:57.630" v="151" actId="20577"/>
          <ac:spMkLst>
            <pc:docMk/>
            <pc:sldMk cId="1230168433" sldId="280"/>
            <ac:spMk id="17" creationId="{00E95BD4-F427-76ED-4CD2-B4A18D01FB69}"/>
          </ac:spMkLst>
        </pc:spChg>
        <pc:spChg chg="mod">
          <ac:chgData name="Miriam ElKorchi" userId="1b53ce9d-bf1e-4642-9cfb-b156e3ab7ef4" providerId="ADAL" clId="{A2FC9986-EFAA-4F64-BE88-ED5A883A1493}" dt="2026-08-21T19:25:33.375" v="178"/>
          <ac:spMkLst>
            <pc:docMk/>
            <pc:sldMk cId="1230168433" sldId="280"/>
            <ac:spMk id="18" creationId="{AE713277-DEA4-96DA-C08D-185D5345A72B}"/>
          </ac:spMkLst>
        </pc:spChg>
        <pc:spChg chg="mod">
          <ac:chgData name="Miriam ElKorchi" userId="1b53ce9d-bf1e-4642-9cfb-b156e3ab7ef4" providerId="ADAL" clId="{A2FC9986-EFAA-4F64-BE88-ED5A883A1493}" dt="2026-08-21T19:23:06.830" v="89"/>
          <ac:spMkLst>
            <pc:docMk/>
            <pc:sldMk cId="1230168433" sldId="280"/>
            <ac:spMk id="19" creationId="{52473A5C-9117-F476-A2BC-162231D4C275}"/>
          </ac:spMkLst>
        </pc:spChg>
        <pc:picChg chg="add del mod ord">
          <ac:chgData name="Miriam ElKorchi" userId="1b53ce9d-bf1e-4642-9cfb-b156e3ab7ef4" providerId="ADAL" clId="{A2FC9986-EFAA-4F64-BE88-ED5A883A1493}" dt="2026-08-26T17:24:48.816" v="1123" actId="931"/>
          <ac:picMkLst>
            <pc:docMk/>
            <pc:sldMk cId="1230168433" sldId="280"/>
            <ac:picMk id="21" creationId="{1C3CCF14-901C-C30A-5EB0-A74F44C79B4E}"/>
          </ac:picMkLst>
        </pc:picChg>
        <pc:picChg chg="add mod ord">
          <ac:chgData name="Miriam ElKorchi" userId="1b53ce9d-bf1e-4642-9cfb-b156e3ab7ef4" providerId="ADAL" clId="{A2FC9986-EFAA-4F64-BE88-ED5A883A1493}" dt="2026-08-26T17:24:51.939" v="1125"/>
          <ac:picMkLst>
            <pc:docMk/>
            <pc:sldMk cId="1230168433" sldId="280"/>
            <ac:picMk id="23" creationId="{11C4F722-1281-ED34-9B2B-2C3C14D60BA4}"/>
          </ac:picMkLst>
        </pc:picChg>
        <pc:picChg chg="add mod ord">
          <ac:chgData name="Miriam ElKorchi" userId="1b53ce9d-bf1e-4642-9cfb-b156e3ab7ef4" providerId="ADAL" clId="{A2FC9986-EFAA-4F64-BE88-ED5A883A1493}" dt="2026-08-26T17:24:59.502" v="1127"/>
          <ac:picMkLst>
            <pc:docMk/>
            <pc:sldMk cId="1230168433" sldId="280"/>
            <ac:picMk id="25" creationId="{5D583516-D819-4834-1537-86642251062B}"/>
          </ac:picMkLst>
        </pc:picChg>
        <pc:picChg chg="add mod ord">
          <ac:chgData name="Miriam ElKorchi" userId="1b53ce9d-bf1e-4642-9cfb-b156e3ab7ef4" providerId="ADAL" clId="{A2FC9986-EFAA-4F64-BE88-ED5A883A1493}" dt="2026-08-26T17:25:02.827" v="1129"/>
          <ac:picMkLst>
            <pc:docMk/>
            <pc:sldMk cId="1230168433" sldId="280"/>
            <ac:picMk id="27" creationId="{68592C37-5518-8848-F441-5F6F62214FCB}"/>
          </ac:picMkLst>
        </pc:picChg>
        <pc:picChg chg="add mod ord">
          <ac:chgData name="Miriam ElKorchi" userId="1b53ce9d-bf1e-4642-9cfb-b156e3ab7ef4" providerId="ADAL" clId="{A2FC9986-EFAA-4F64-BE88-ED5A883A1493}" dt="2026-08-26T17:25:07.151" v="1131"/>
          <ac:picMkLst>
            <pc:docMk/>
            <pc:sldMk cId="1230168433" sldId="280"/>
            <ac:picMk id="29" creationId="{8A2D8DB1-923E-5DF4-6C1C-F80338E0C855}"/>
          </ac:picMkLst>
        </pc:picChg>
      </pc:sldChg>
      <pc:sldChg chg="modSp new mod ord">
        <pc:chgData name="Miriam ElKorchi" userId="1b53ce9d-bf1e-4642-9cfb-b156e3ab7ef4" providerId="ADAL" clId="{A2FC9986-EFAA-4F64-BE88-ED5A883A1493}" dt="2026-08-21T19:26:43.575" v="185"/>
        <pc:sldMkLst>
          <pc:docMk/>
          <pc:sldMk cId="938825090" sldId="281"/>
        </pc:sldMkLst>
        <pc:spChg chg="mod">
          <ac:chgData name="Miriam ElKorchi" userId="1b53ce9d-bf1e-4642-9cfb-b156e3ab7ef4" providerId="ADAL" clId="{A2FC9986-EFAA-4F64-BE88-ED5A883A1493}" dt="2026-08-20T20:15:01.384" v="32" actId="207"/>
          <ac:spMkLst>
            <pc:docMk/>
            <pc:sldMk cId="938825090" sldId="281"/>
            <ac:spMk id="4" creationId="{841476F0-9622-FDBE-16F7-B06A1990ECAD}"/>
          </ac:spMkLst>
        </pc:spChg>
        <pc:spChg chg="mod">
          <ac:chgData name="Miriam ElKorchi" userId="1b53ce9d-bf1e-4642-9cfb-b156e3ab7ef4" providerId="ADAL" clId="{A2FC9986-EFAA-4F64-BE88-ED5A883A1493}" dt="2026-08-20T20:15:37.850" v="38"/>
          <ac:spMkLst>
            <pc:docMk/>
            <pc:sldMk cId="938825090" sldId="281"/>
            <ac:spMk id="5" creationId="{65C235B4-30F8-D751-D392-0AD6782CB098}"/>
          </ac:spMkLst>
        </pc:spChg>
        <pc:spChg chg="mod">
          <ac:chgData name="Miriam ElKorchi" userId="1b53ce9d-bf1e-4642-9cfb-b156e3ab7ef4" providerId="ADAL" clId="{A2FC9986-EFAA-4F64-BE88-ED5A883A1493}" dt="2026-08-20T20:15:41.920" v="39"/>
          <ac:spMkLst>
            <pc:docMk/>
            <pc:sldMk cId="938825090" sldId="281"/>
            <ac:spMk id="6" creationId="{6B62146D-8B0C-237A-BE23-A6FB3F2637E1}"/>
          </ac:spMkLst>
        </pc:spChg>
        <pc:spChg chg="mod">
          <ac:chgData name="Miriam ElKorchi" userId="1b53ce9d-bf1e-4642-9cfb-b156e3ab7ef4" providerId="ADAL" clId="{A2FC9986-EFAA-4F64-BE88-ED5A883A1493}" dt="2026-08-20T20:15:48.167" v="52" actId="20577"/>
          <ac:spMkLst>
            <pc:docMk/>
            <pc:sldMk cId="938825090" sldId="281"/>
            <ac:spMk id="7" creationId="{54627CB1-B5BA-107E-8020-E5AB7868A4FB}"/>
          </ac:spMkLst>
        </pc:spChg>
      </pc:sldChg>
      <pc:sldChg chg="addSp delSp modSp new mod">
        <pc:chgData name="Miriam ElKorchi" userId="1b53ce9d-bf1e-4642-9cfb-b156e3ab7ef4" providerId="ADAL" clId="{A2FC9986-EFAA-4F64-BE88-ED5A883A1493}" dt="2026-08-26T17:49:56.804" v="1219" actId="27636"/>
        <pc:sldMkLst>
          <pc:docMk/>
          <pc:sldMk cId="3555382078" sldId="282"/>
        </pc:sldMkLst>
        <pc:spChg chg="mod">
          <ac:chgData name="Miriam ElKorchi" userId="1b53ce9d-bf1e-4642-9cfb-b156e3ab7ef4" providerId="ADAL" clId="{A2FC9986-EFAA-4F64-BE88-ED5A883A1493}" dt="2026-08-21T18:55:43.347" v="79" actId="20577"/>
          <ac:spMkLst>
            <pc:docMk/>
            <pc:sldMk cId="3555382078" sldId="282"/>
            <ac:spMk id="2" creationId="{9E0B5014-C4E8-BD6D-9B12-B4CD8542C458}"/>
          </ac:spMkLst>
        </pc:spChg>
        <pc:spChg chg="mod">
          <ac:chgData name="Miriam ElKorchi" userId="1b53ce9d-bf1e-4642-9cfb-b156e3ab7ef4" providerId="ADAL" clId="{A2FC9986-EFAA-4F64-BE88-ED5A883A1493}" dt="2026-08-26T17:34:50.611" v="1164" actId="20577"/>
          <ac:spMkLst>
            <pc:docMk/>
            <pc:sldMk cId="3555382078" sldId="282"/>
            <ac:spMk id="3" creationId="{4A4261B8-5E2D-EEFE-507D-89C0E7EA611A}"/>
          </ac:spMkLst>
        </pc:spChg>
        <pc:spChg chg="mod">
          <ac:chgData name="Miriam ElKorchi" userId="1b53ce9d-bf1e-4642-9cfb-b156e3ab7ef4" providerId="ADAL" clId="{A2FC9986-EFAA-4F64-BE88-ED5A883A1493}" dt="2026-08-26T17:36:02.474" v="1165"/>
          <ac:spMkLst>
            <pc:docMk/>
            <pc:sldMk cId="3555382078" sldId="282"/>
            <ac:spMk id="5" creationId="{AAB4B4BC-EA79-9B0D-901B-8302C0D4F890}"/>
          </ac:spMkLst>
        </pc:spChg>
        <pc:spChg chg="mod">
          <ac:chgData name="Miriam ElKorchi" userId="1b53ce9d-bf1e-4642-9cfb-b156e3ab7ef4" providerId="ADAL" clId="{A2FC9986-EFAA-4F64-BE88-ED5A883A1493}" dt="2026-08-26T17:49:56.804" v="1219" actId="27636"/>
          <ac:spMkLst>
            <pc:docMk/>
            <pc:sldMk cId="3555382078" sldId="282"/>
            <ac:spMk id="7" creationId="{E07FA5C0-5CE0-18C2-25C3-FA5953887877}"/>
          </ac:spMkLst>
        </pc:spChg>
        <pc:picChg chg="add mod">
          <ac:chgData name="Miriam ElKorchi" userId="1b53ce9d-bf1e-4642-9cfb-b156e3ab7ef4" providerId="ADAL" clId="{A2FC9986-EFAA-4F64-BE88-ED5A883A1493}" dt="2026-08-21T19:22:22.254" v="86" actId="931"/>
          <ac:picMkLst>
            <pc:docMk/>
            <pc:sldMk cId="3555382078" sldId="282"/>
            <ac:picMk id="9" creationId="{79A5BA54-93A3-2E7C-8375-E103923C2CBD}"/>
          </ac:picMkLst>
        </pc:picChg>
      </pc:sldChg>
      <pc:sldChg chg="addSp delSp modSp new mod ord">
        <pc:chgData name="Miriam ElKorchi" userId="1b53ce9d-bf1e-4642-9cfb-b156e3ab7ef4" providerId="ADAL" clId="{A2FC9986-EFAA-4F64-BE88-ED5A883A1493}" dt="2026-08-26T17:50:02.409" v="1221" actId="27636"/>
        <pc:sldMkLst>
          <pc:docMk/>
          <pc:sldMk cId="297365901" sldId="283"/>
        </pc:sldMkLst>
        <pc:spChg chg="mod">
          <ac:chgData name="Miriam ElKorchi" userId="1b53ce9d-bf1e-4642-9cfb-b156e3ab7ef4" providerId="ADAL" clId="{A2FC9986-EFAA-4F64-BE88-ED5A883A1493}" dt="2026-08-21T19:27:02.865" v="198" actId="20577"/>
          <ac:spMkLst>
            <pc:docMk/>
            <pc:sldMk cId="297365901" sldId="283"/>
            <ac:spMk id="2" creationId="{215C41DD-633F-8F6E-1C46-2C8C31BC0A88}"/>
          </ac:spMkLst>
        </pc:spChg>
        <pc:spChg chg="mod">
          <ac:chgData name="Miriam ElKorchi" userId="1b53ce9d-bf1e-4642-9cfb-b156e3ab7ef4" providerId="ADAL" clId="{A2FC9986-EFAA-4F64-BE88-ED5A883A1493}" dt="2026-08-26T17:39:41.085" v="1171" actId="113"/>
          <ac:spMkLst>
            <pc:docMk/>
            <pc:sldMk cId="297365901" sldId="283"/>
            <ac:spMk id="5" creationId="{FCCA36C9-6EF8-2596-E67E-C199ECC7F2D4}"/>
          </ac:spMkLst>
        </pc:spChg>
        <pc:spChg chg="mod">
          <ac:chgData name="Miriam ElKorchi" userId="1b53ce9d-bf1e-4642-9cfb-b156e3ab7ef4" providerId="ADAL" clId="{A2FC9986-EFAA-4F64-BE88-ED5A883A1493}" dt="2026-08-26T17:50:02.409" v="1221" actId="27636"/>
          <ac:spMkLst>
            <pc:docMk/>
            <pc:sldMk cId="297365901" sldId="283"/>
            <ac:spMk id="7" creationId="{0A340A69-4AAF-6ADB-0D31-0CE4A3383F3C}"/>
          </ac:spMkLst>
        </pc:spChg>
        <pc:spChg chg="add mod">
          <ac:chgData name="Miriam ElKorchi" userId="1b53ce9d-bf1e-4642-9cfb-b156e3ab7ef4" providerId="ADAL" clId="{A2FC9986-EFAA-4F64-BE88-ED5A883A1493}" dt="2026-08-21T19:35:39.367" v="510" actId="207"/>
          <ac:spMkLst>
            <pc:docMk/>
            <pc:sldMk cId="297365901" sldId="283"/>
            <ac:spMk id="8" creationId="{2C692B18-D64D-04C0-180E-635F662CBE4B}"/>
          </ac:spMkLst>
        </pc:spChg>
        <pc:spChg chg="add mod">
          <ac:chgData name="Miriam ElKorchi" userId="1b53ce9d-bf1e-4642-9cfb-b156e3ab7ef4" providerId="ADAL" clId="{A2FC9986-EFAA-4F64-BE88-ED5A883A1493}" dt="2026-08-21T19:35:39.367" v="510" actId="207"/>
          <ac:spMkLst>
            <pc:docMk/>
            <pc:sldMk cId="297365901" sldId="283"/>
            <ac:spMk id="10" creationId="{8908A335-C260-7B41-416D-BDA83E50CB48}"/>
          </ac:spMkLst>
        </pc:spChg>
        <pc:spChg chg="add mod">
          <ac:chgData name="Miriam ElKorchi" userId="1b53ce9d-bf1e-4642-9cfb-b156e3ab7ef4" providerId="ADAL" clId="{A2FC9986-EFAA-4F64-BE88-ED5A883A1493}" dt="2026-08-21T19:35:39.367" v="510" actId="207"/>
          <ac:spMkLst>
            <pc:docMk/>
            <pc:sldMk cId="297365901" sldId="283"/>
            <ac:spMk id="12" creationId="{C002C194-9F14-DA2A-DE98-92D389E816FC}"/>
          </ac:spMkLst>
        </pc:spChg>
        <pc:spChg chg="add mod">
          <ac:chgData name="Miriam ElKorchi" userId="1b53ce9d-bf1e-4642-9cfb-b156e3ab7ef4" providerId="ADAL" clId="{A2FC9986-EFAA-4F64-BE88-ED5A883A1493}" dt="2026-08-21T19:35:39.367" v="510" actId="207"/>
          <ac:spMkLst>
            <pc:docMk/>
            <pc:sldMk cId="297365901" sldId="283"/>
            <ac:spMk id="14" creationId="{223BE36B-0D25-58E3-837B-B9CD502DCF27}"/>
          </ac:spMkLst>
        </pc:spChg>
        <pc:spChg chg="add mod">
          <ac:chgData name="Miriam ElKorchi" userId="1b53ce9d-bf1e-4642-9cfb-b156e3ab7ef4" providerId="ADAL" clId="{A2FC9986-EFAA-4F64-BE88-ED5A883A1493}" dt="2026-08-21T19:32:58.025" v="324" actId="1076"/>
          <ac:spMkLst>
            <pc:docMk/>
            <pc:sldMk cId="297365901" sldId="283"/>
            <ac:spMk id="15" creationId="{5ADF295F-F3D7-BE7B-7488-787391C48E78}"/>
          </ac:spMkLst>
        </pc:spChg>
        <pc:spChg chg="add mod">
          <ac:chgData name="Miriam ElKorchi" userId="1b53ce9d-bf1e-4642-9cfb-b156e3ab7ef4" providerId="ADAL" clId="{A2FC9986-EFAA-4F64-BE88-ED5A883A1493}" dt="2026-08-21T19:32:29.097" v="319" actId="255"/>
          <ac:spMkLst>
            <pc:docMk/>
            <pc:sldMk cId="297365901" sldId="283"/>
            <ac:spMk id="17" creationId="{69A7F052-0275-2CA9-54BE-C3100DFAD220}"/>
          </ac:spMkLst>
        </pc:spChg>
        <pc:spChg chg="add mod">
          <ac:chgData name="Miriam ElKorchi" userId="1b53ce9d-bf1e-4642-9cfb-b156e3ab7ef4" providerId="ADAL" clId="{A2FC9986-EFAA-4F64-BE88-ED5A883A1493}" dt="2026-08-21T19:33:01.232" v="325" actId="1076"/>
          <ac:spMkLst>
            <pc:docMk/>
            <pc:sldMk cId="297365901" sldId="283"/>
            <ac:spMk id="19" creationId="{E717F7F8-3DCD-CB73-396E-0A9E16105B6E}"/>
          </ac:spMkLst>
        </pc:spChg>
        <pc:spChg chg="add mod">
          <ac:chgData name="Miriam ElKorchi" userId="1b53ce9d-bf1e-4642-9cfb-b156e3ab7ef4" providerId="ADAL" clId="{A2FC9986-EFAA-4F64-BE88-ED5A883A1493}" dt="2026-08-21T19:32:47.707" v="323" actId="20577"/>
          <ac:spMkLst>
            <pc:docMk/>
            <pc:sldMk cId="297365901" sldId="283"/>
            <ac:spMk id="21" creationId="{91CA5DAB-6225-9977-C4B7-A84DD2ED05DD}"/>
          </ac:spMkLst>
        </pc:spChg>
        <pc:picChg chg="add mod">
          <ac:chgData name="Miriam ElKorchi" userId="1b53ce9d-bf1e-4642-9cfb-b156e3ab7ef4" providerId="ADAL" clId="{A2FC9986-EFAA-4F64-BE88-ED5A883A1493}" dt="2026-08-21T19:35:32.129" v="509" actId="2085"/>
          <ac:picMkLst>
            <pc:docMk/>
            <pc:sldMk cId="297365901" sldId="283"/>
            <ac:picMk id="23" creationId="{584B5698-3F5B-B2B0-6360-60391767B7FA}"/>
          </ac:picMkLst>
        </pc:picChg>
        <pc:picChg chg="add mod">
          <ac:chgData name="Miriam ElKorchi" userId="1b53ce9d-bf1e-4642-9cfb-b156e3ab7ef4" providerId="ADAL" clId="{A2FC9986-EFAA-4F64-BE88-ED5A883A1493}" dt="2026-08-21T19:35:32.129" v="509" actId="2085"/>
          <ac:picMkLst>
            <pc:docMk/>
            <pc:sldMk cId="297365901" sldId="283"/>
            <ac:picMk id="25" creationId="{6D2CCFD5-3713-D580-9631-8DA6D60A6DD5}"/>
          </ac:picMkLst>
        </pc:picChg>
        <pc:picChg chg="add mod">
          <ac:chgData name="Miriam ElKorchi" userId="1b53ce9d-bf1e-4642-9cfb-b156e3ab7ef4" providerId="ADAL" clId="{A2FC9986-EFAA-4F64-BE88-ED5A883A1493}" dt="2026-08-21T19:35:32.129" v="509" actId="2085"/>
          <ac:picMkLst>
            <pc:docMk/>
            <pc:sldMk cId="297365901" sldId="283"/>
            <ac:picMk id="27" creationId="{6E835E5C-6313-6ECF-E82A-7B37040D60B6}"/>
          </ac:picMkLst>
        </pc:picChg>
        <pc:picChg chg="add mod">
          <ac:chgData name="Miriam ElKorchi" userId="1b53ce9d-bf1e-4642-9cfb-b156e3ab7ef4" providerId="ADAL" clId="{A2FC9986-EFAA-4F64-BE88-ED5A883A1493}" dt="2026-08-21T19:35:32.129" v="509" actId="2085"/>
          <ac:picMkLst>
            <pc:docMk/>
            <pc:sldMk cId="297365901" sldId="283"/>
            <ac:picMk id="29" creationId="{4DE33BE4-3ED0-5BD1-BAB9-151264C7848B}"/>
          </ac:picMkLst>
        </pc:picChg>
      </pc:sldChg>
      <pc:sldChg chg="addSp delSp modSp new mod">
        <pc:chgData name="Miriam ElKorchi" userId="1b53ce9d-bf1e-4642-9cfb-b156e3ab7ef4" providerId="ADAL" clId="{A2FC9986-EFAA-4F64-BE88-ED5A883A1493}" dt="2026-08-26T17:50:12.075" v="1225" actId="27636"/>
        <pc:sldMkLst>
          <pc:docMk/>
          <pc:sldMk cId="3840614282" sldId="284"/>
        </pc:sldMkLst>
        <pc:spChg chg="mod">
          <ac:chgData name="Miriam ElKorchi" userId="1b53ce9d-bf1e-4642-9cfb-b156e3ab7ef4" providerId="ADAL" clId="{A2FC9986-EFAA-4F64-BE88-ED5A883A1493}" dt="2026-08-21T19:36:29.354" v="512"/>
          <ac:spMkLst>
            <pc:docMk/>
            <pc:sldMk cId="3840614282" sldId="284"/>
            <ac:spMk id="2" creationId="{FB04C793-9D84-2764-986D-43B34E097DDA}"/>
          </ac:spMkLst>
        </pc:spChg>
        <pc:spChg chg="mod">
          <ac:chgData name="Miriam ElKorchi" userId="1b53ce9d-bf1e-4642-9cfb-b156e3ab7ef4" providerId="ADAL" clId="{A2FC9986-EFAA-4F64-BE88-ED5A883A1493}" dt="2026-08-26T17:42:43.075" v="1207"/>
          <ac:spMkLst>
            <pc:docMk/>
            <pc:sldMk cId="3840614282" sldId="284"/>
            <ac:spMk id="5" creationId="{D3EA3440-3B92-ABB1-453A-87754DC1556F}"/>
          </ac:spMkLst>
        </pc:spChg>
        <pc:spChg chg="mod">
          <ac:chgData name="Miriam ElKorchi" userId="1b53ce9d-bf1e-4642-9cfb-b156e3ab7ef4" providerId="ADAL" clId="{A2FC9986-EFAA-4F64-BE88-ED5A883A1493}" dt="2026-08-26T17:50:12.075" v="1225" actId="27636"/>
          <ac:spMkLst>
            <pc:docMk/>
            <pc:sldMk cId="3840614282" sldId="284"/>
            <ac:spMk id="7" creationId="{25249467-D9DF-3134-972A-8B2068919D88}"/>
          </ac:spMkLst>
        </pc:spChg>
        <pc:spChg chg="add mod">
          <ac:chgData name="Miriam ElKorchi" userId="1b53ce9d-bf1e-4642-9cfb-b156e3ab7ef4" providerId="ADAL" clId="{A2FC9986-EFAA-4F64-BE88-ED5A883A1493}" dt="2026-08-21T20:10:16.813" v="652" actId="1076"/>
          <ac:spMkLst>
            <pc:docMk/>
            <pc:sldMk cId="3840614282" sldId="284"/>
            <ac:spMk id="17" creationId="{5AF85CC4-7884-0E43-0C49-E20D4CD904F7}"/>
          </ac:spMkLst>
        </pc:spChg>
        <pc:spChg chg="add mod">
          <ac:chgData name="Miriam ElKorchi" userId="1b53ce9d-bf1e-4642-9cfb-b156e3ab7ef4" providerId="ADAL" clId="{A2FC9986-EFAA-4F64-BE88-ED5A883A1493}" dt="2026-08-21T20:10:10.902" v="651" actId="207"/>
          <ac:spMkLst>
            <pc:docMk/>
            <pc:sldMk cId="3840614282" sldId="284"/>
            <ac:spMk id="19" creationId="{26611A36-0059-008B-3BC0-A732ED48C124}"/>
          </ac:spMkLst>
        </pc:spChg>
        <pc:spChg chg="add mod">
          <ac:chgData name="Miriam ElKorchi" userId="1b53ce9d-bf1e-4642-9cfb-b156e3ab7ef4" providerId="ADAL" clId="{A2FC9986-EFAA-4F64-BE88-ED5A883A1493}" dt="2026-08-21T20:10:10.902" v="651" actId="207"/>
          <ac:spMkLst>
            <pc:docMk/>
            <pc:sldMk cId="3840614282" sldId="284"/>
            <ac:spMk id="21" creationId="{87732E40-1A85-8277-2A38-F9016F389C0C}"/>
          </ac:spMkLst>
        </pc:spChg>
        <pc:spChg chg="add mod ord">
          <ac:chgData name="Miriam ElKorchi" userId="1b53ce9d-bf1e-4642-9cfb-b156e3ab7ef4" providerId="ADAL" clId="{A2FC9986-EFAA-4F64-BE88-ED5A883A1493}" dt="2026-08-21T20:13:46.824" v="728" actId="207"/>
          <ac:spMkLst>
            <pc:docMk/>
            <pc:sldMk cId="3840614282" sldId="284"/>
            <ac:spMk id="22" creationId="{68C5C48E-ED88-9DC4-5C52-41572E22C537}"/>
          </ac:spMkLst>
        </pc:spChg>
        <pc:spChg chg="add mod ord">
          <ac:chgData name="Miriam ElKorchi" userId="1b53ce9d-bf1e-4642-9cfb-b156e3ab7ef4" providerId="ADAL" clId="{A2FC9986-EFAA-4F64-BE88-ED5A883A1493}" dt="2026-08-21T20:13:46.824" v="728" actId="207"/>
          <ac:spMkLst>
            <pc:docMk/>
            <pc:sldMk cId="3840614282" sldId="284"/>
            <ac:spMk id="24" creationId="{1428CF0C-DBEC-5526-9FA1-710580BE3818}"/>
          </ac:spMkLst>
        </pc:spChg>
        <pc:spChg chg="add mod ord">
          <ac:chgData name="Miriam ElKorchi" userId="1b53ce9d-bf1e-4642-9cfb-b156e3ab7ef4" providerId="ADAL" clId="{A2FC9986-EFAA-4F64-BE88-ED5A883A1493}" dt="2026-08-21T20:13:46.824" v="728" actId="207"/>
          <ac:spMkLst>
            <pc:docMk/>
            <pc:sldMk cId="3840614282" sldId="284"/>
            <ac:spMk id="26" creationId="{CDA974F8-4EB5-A5A9-D437-1BB5ADF769B8}"/>
          </ac:spMkLst>
        </pc:spChg>
        <pc:picChg chg="add mod modCrop">
          <ac:chgData name="Miriam ElKorchi" userId="1b53ce9d-bf1e-4642-9cfb-b156e3ab7ef4" providerId="ADAL" clId="{A2FC9986-EFAA-4F64-BE88-ED5A883A1493}" dt="2026-08-21T20:12:05.036" v="653"/>
          <ac:picMkLst>
            <pc:docMk/>
            <pc:sldMk cId="3840614282" sldId="284"/>
            <ac:picMk id="9" creationId="{29EF584A-F07D-D315-0672-784455F57240}"/>
          </ac:picMkLst>
        </pc:picChg>
        <pc:picChg chg="add mod modCrop">
          <ac:chgData name="Miriam ElKorchi" userId="1b53ce9d-bf1e-4642-9cfb-b156e3ab7ef4" providerId="ADAL" clId="{A2FC9986-EFAA-4F64-BE88-ED5A883A1493}" dt="2026-08-21T20:12:05.036" v="653"/>
          <ac:picMkLst>
            <pc:docMk/>
            <pc:sldMk cId="3840614282" sldId="284"/>
            <ac:picMk id="11" creationId="{A95CD91B-136E-68CF-D128-7F7335187FBC}"/>
          </ac:picMkLst>
        </pc:picChg>
        <pc:picChg chg="add mod modCrop">
          <ac:chgData name="Miriam ElKorchi" userId="1b53ce9d-bf1e-4642-9cfb-b156e3ab7ef4" providerId="ADAL" clId="{A2FC9986-EFAA-4F64-BE88-ED5A883A1493}" dt="2026-08-21T20:12:05.036" v="653"/>
          <ac:picMkLst>
            <pc:docMk/>
            <pc:sldMk cId="3840614282" sldId="284"/>
            <ac:picMk id="15" creationId="{10BDDC44-F279-99C6-3671-E8C572BDE815}"/>
          </ac:picMkLst>
        </pc:picChg>
      </pc:sldChg>
      <pc:sldChg chg="addSp delSp modSp new mod">
        <pc:chgData name="Miriam ElKorchi" userId="1b53ce9d-bf1e-4642-9cfb-b156e3ab7ef4" providerId="ADAL" clId="{A2FC9986-EFAA-4F64-BE88-ED5A883A1493}" dt="2026-08-26T17:50:16.426" v="1226" actId="255"/>
        <pc:sldMkLst>
          <pc:docMk/>
          <pc:sldMk cId="1801051595" sldId="285"/>
        </pc:sldMkLst>
        <pc:spChg chg="mod">
          <ac:chgData name="Miriam ElKorchi" userId="1b53ce9d-bf1e-4642-9cfb-b156e3ab7ef4" providerId="ADAL" clId="{A2FC9986-EFAA-4F64-BE88-ED5A883A1493}" dt="2026-08-21T20:15:57.399" v="730"/>
          <ac:spMkLst>
            <pc:docMk/>
            <pc:sldMk cId="1801051595" sldId="285"/>
            <ac:spMk id="2" creationId="{7E6DDE45-AAD4-9B41-FA4C-3F85A76DEDB2}"/>
          </ac:spMkLst>
        </pc:spChg>
        <pc:spChg chg="mod">
          <ac:chgData name="Miriam ElKorchi" userId="1b53ce9d-bf1e-4642-9cfb-b156e3ab7ef4" providerId="ADAL" clId="{A2FC9986-EFAA-4F64-BE88-ED5A883A1493}" dt="2026-08-21T20:38:48.099" v="820"/>
          <ac:spMkLst>
            <pc:docMk/>
            <pc:sldMk cId="1801051595" sldId="285"/>
            <ac:spMk id="3" creationId="{6E85872A-5BE9-51EA-5EF0-32D25AE32F5C}"/>
          </ac:spMkLst>
        </pc:spChg>
        <pc:spChg chg="mod">
          <ac:chgData name="Miriam ElKorchi" userId="1b53ce9d-bf1e-4642-9cfb-b156e3ab7ef4" providerId="ADAL" clId="{A2FC9986-EFAA-4F64-BE88-ED5A883A1493}" dt="2026-08-21T20:28:11.607" v="783" actId="20577"/>
          <ac:spMkLst>
            <pc:docMk/>
            <pc:sldMk cId="1801051595" sldId="285"/>
            <ac:spMk id="5" creationId="{E1C1B6F8-073E-CF7F-A82B-CB1FBE51F82C}"/>
          </ac:spMkLst>
        </pc:spChg>
        <pc:spChg chg="mod">
          <ac:chgData name="Miriam ElKorchi" userId="1b53ce9d-bf1e-4642-9cfb-b156e3ab7ef4" providerId="ADAL" clId="{A2FC9986-EFAA-4F64-BE88-ED5A883A1493}" dt="2026-08-26T17:50:16.426" v="1226" actId="255"/>
          <ac:spMkLst>
            <pc:docMk/>
            <pc:sldMk cId="1801051595" sldId="285"/>
            <ac:spMk id="7" creationId="{E455FFF7-0816-D394-EAEE-0A9721F2F702}"/>
          </ac:spMkLst>
        </pc:spChg>
        <pc:spChg chg="add mod">
          <ac:chgData name="Miriam ElKorchi" userId="1b53ce9d-bf1e-4642-9cfb-b156e3ab7ef4" providerId="ADAL" clId="{A2FC9986-EFAA-4F64-BE88-ED5A883A1493}" dt="2026-08-21T20:26:12.957" v="777" actId="122"/>
          <ac:spMkLst>
            <pc:docMk/>
            <pc:sldMk cId="1801051595" sldId="285"/>
            <ac:spMk id="12" creationId="{E5770A29-1015-CB1B-CD94-01684148D925}"/>
          </ac:spMkLst>
        </pc:spChg>
        <pc:spChg chg="add mod">
          <ac:chgData name="Miriam ElKorchi" userId="1b53ce9d-bf1e-4642-9cfb-b156e3ab7ef4" providerId="ADAL" clId="{A2FC9986-EFAA-4F64-BE88-ED5A883A1493}" dt="2026-08-21T20:39:10.684" v="838" actId="1037"/>
          <ac:spMkLst>
            <pc:docMk/>
            <pc:sldMk cId="1801051595" sldId="285"/>
            <ac:spMk id="14" creationId="{5BD54956-D462-C0EB-C103-17E8CB0E1171}"/>
          </ac:spMkLst>
        </pc:spChg>
        <pc:graphicFrameChg chg="add mod">
          <ac:chgData name="Miriam ElKorchi" userId="1b53ce9d-bf1e-4642-9cfb-b156e3ab7ef4" providerId="ADAL" clId="{A2FC9986-EFAA-4F64-BE88-ED5A883A1493}" dt="2026-08-21T20:26:28.146" v="779" actId="113"/>
          <ac:graphicFrameMkLst>
            <pc:docMk/>
            <pc:sldMk cId="1801051595" sldId="285"/>
            <ac:graphicFrameMk id="11" creationId="{66A19434-C630-B54A-C92B-75216666A92F}"/>
          </ac:graphicFrameMkLst>
        </pc:graphicFrameChg>
      </pc:sldChg>
      <pc:sldChg chg="addSp delSp modSp new mod">
        <pc:chgData name="Miriam ElKorchi" userId="1b53ce9d-bf1e-4642-9cfb-b156e3ab7ef4" providerId="ADAL" clId="{A2FC9986-EFAA-4F64-BE88-ED5A883A1493}" dt="2026-08-26T17:47:11.513" v="1215" actId="27636"/>
        <pc:sldMkLst>
          <pc:docMk/>
          <pc:sldMk cId="1789733152" sldId="286"/>
        </pc:sldMkLst>
        <pc:spChg chg="mod">
          <ac:chgData name="Miriam ElKorchi" userId="1b53ce9d-bf1e-4642-9cfb-b156e3ab7ef4" providerId="ADAL" clId="{A2FC9986-EFAA-4F64-BE88-ED5A883A1493}" dt="2026-08-21T20:54:25.623" v="892" actId="20577"/>
          <ac:spMkLst>
            <pc:docMk/>
            <pc:sldMk cId="1789733152" sldId="286"/>
            <ac:spMk id="2" creationId="{97938105-479E-EA62-DAD4-F899A39BCAD9}"/>
          </ac:spMkLst>
        </pc:spChg>
        <pc:spChg chg="mod">
          <ac:chgData name="Miriam ElKorchi" userId="1b53ce9d-bf1e-4642-9cfb-b156e3ab7ef4" providerId="ADAL" clId="{A2FC9986-EFAA-4F64-BE88-ED5A883A1493}" dt="2026-08-21T20:55:00.336" v="899" actId="12"/>
          <ac:spMkLst>
            <pc:docMk/>
            <pc:sldMk cId="1789733152" sldId="286"/>
            <ac:spMk id="5" creationId="{9A068939-52D2-E6EA-9FA7-A473524B98F7}"/>
          </ac:spMkLst>
        </pc:spChg>
        <pc:spChg chg="mod">
          <ac:chgData name="Miriam ElKorchi" userId="1b53ce9d-bf1e-4642-9cfb-b156e3ab7ef4" providerId="ADAL" clId="{A2FC9986-EFAA-4F64-BE88-ED5A883A1493}" dt="2026-08-26T17:47:11.513" v="1215" actId="27636"/>
          <ac:spMkLst>
            <pc:docMk/>
            <pc:sldMk cId="1789733152" sldId="286"/>
            <ac:spMk id="7" creationId="{4C93FBA8-F9AE-9ECE-3F02-4143905F5036}"/>
          </ac:spMkLst>
        </pc:spChg>
        <pc:spChg chg="add mod">
          <ac:chgData name="Miriam ElKorchi" userId="1b53ce9d-bf1e-4642-9cfb-b156e3ab7ef4" providerId="ADAL" clId="{A2FC9986-EFAA-4F64-BE88-ED5A883A1493}" dt="2026-08-21T20:56:51.896" v="922" actId="207"/>
          <ac:spMkLst>
            <pc:docMk/>
            <pc:sldMk cId="1789733152" sldId="286"/>
            <ac:spMk id="10" creationId="{BCAF0259-8F8E-BDFC-277A-F5AAE551EA48}"/>
          </ac:spMkLst>
        </pc:spChg>
        <pc:spChg chg="add mod">
          <ac:chgData name="Miriam ElKorchi" userId="1b53ce9d-bf1e-4642-9cfb-b156e3ab7ef4" providerId="ADAL" clId="{A2FC9986-EFAA-4F64-BE88-ED5A883A1493}" dt="2026-08-21T20:56:51.896" v="922" actId="207"/>
          <ac:spMkLst>
            <pc:docMk/>
            <pc:sldMk cId="1789733152" sldId="286"/>
            <ac:spMk id="12" creationId="{7A43529C-A35A-4B7C-3FF8-0CF66F32B235}"/>
          </ac:spMkLst>
        </pc:spChg>
        <pc:spChg chg="add mod">
          <ac:chgData name="Miriam ElKorchi" userId="1b53ce9d-bf1e-4642-9cfb-b156e3ab7ef4" providerId="ADAL" clId="{A2FC9986-EFAA-4F64-BE88-ED5A883A1493}" dt="2026-08-21T20:57:22.048" v="929" actId="1076"/>
          <ac:spMkLst>
            <pc:docMk/>
            <pc:sldMk cId="1789733152" sldId="286"/>
            <ac:spMk id="15" creationId="{3FEBADF9-7E76-F42C-0A7C-CDF0E3D6F9E6}"/>
          </ac:spMkLst>
        </pc:spChg>
        <pc:grpChg chg="add mod">
          <ac:chgData name="Miriam ElKorchi" userId="1b53ce9d-bf1e-4642-9cfb-b156e3ab7ef4" providerId="ADAL" clId="{A2FC9986-EFAA-4F64-BE88-ED5A883A1493}" dt="2026-08-21T20:56:04.462" v="911" actId="14100"/>
          <ac:grpSpMkLst>
            <pc:docMk/>
            <pc:sldMk cId="1789733152" sldId="286"/>
            <ac:grpSpMk id="13" creationId="{C780FDF6-90CC-5465-53DC-966FB925F0F9}"/>
          </ac:grpSpMkLst>
        </pc:grpChg>
        <pc:graphicFrameChg chg="add mod">
          <ac:chgData name="Miriam ElKorchi" userId="1b53ce9d-bf1e-4642-9cfb-b156e3ab7ef4" providerId="ADAL" clId="{A2FC9986-EFAA-4F64-BE88-ED5A883A1493}" dt="2026-08-21T20:57:32.304" v="930" actId="207"/>
          <ac:graphicFrameMkLst>
            <pc:docMk/>
            <pc:sldMk cId="1789733152" sldId="286"/>
            <ac:graphicFrameMk id="8" creationId="{68270A62-DE5C-BE69-E37F-242E3FDDD9D4}"/>
          </ac:graphicFrameMkLst>
        </pc:graphicFrameChg>
        <pc:cxnChg chg="add mod">
          <ac:chgData name="Miriam ElKorchi" userId="1b53ce9d-bf1e-4642-9cfb-b156e3ab7ef4" providerId="ADAL" clId="{A2FC9986-EFAA-4F64-BE88-ED5A883A1493}" dt="2026-08-21T20:55:58.812" v="909" actId="164"/>
          <ac:cxnSpMkLst>
            <pc:docMk/>
            <pc:sldMk cId="1789733152" sldId="286"/>
            <ac:cxnSpMk id="9" creationId="{2ABA9906-7005-5FA7-B39A-E125C15747BA}"/>
          </ac:cxnSpMkLst>
        </pc:cxnChg>
        <pc:cxnChg chg="add mod">
          <ac:chgData name="Miriam ElKorchi" userId="1b53ce9d-bf1e-4642-9cfb-b156e3ab7ef4" providerId="ADAL" clId="{A2FC9986-EFAA-4F64-BE88-ED5A883A1493}" dt="2026-08-21T20:55:58.812" v="909" actId="164"/>
          <ac:cxnSpMkLst>
            <pc:docMk/>
            <pc:sldMk cId="1789733152" sldId="286"/>
            <ac:cxnSpMk id="11" creationId="{F3213944-49CE-2DB1-B87E-C0962BDAAB0F}"/>
          </ac:cxnSpMkLst>
        </pc:cxnChg>
      </pc:sldChg>
      <pc:sldChg chg="addSp delSp modSp new mod">
        <pc:chgData name="Miriam ElKorchi" userId="1b53ce9d-bf1e-4642-9cfb-b156e3ab7ef4" providerId="ADAL" clId="{A2FC9986-EFAA-4F64-BE88-ED5A883A1493}" dt="2026-08-26T17:45:05.740" v="1213"/>
        <pc:sldMkLst>
          <pc:docMk/>
          <pc:sldMk cId="1596569228" sldId="287"/>
        </pc:sldMkLst>
        <pc:spChg chg="mod">
          <ac:chgData name="Miriam ElKorchi" userId="1b53ce9d-bf1e-4642-9cfb-b156e3ab7ef4" providerId="ADAL" clId="{A2FC9986-EFAA-4F64-BE88-ED5A883A1493}" dt="2026-08-21T20:53:37.549" v="890"/>
          <ac:spMkLst>
            <pc:docMk/>
            <pc:sldMk cId="1596569228" sldId="287"/>
            <ac:spMk id="2" creationId="{D4820AAD-D317-6117-1E97-CD1E21C947E8}"/>
          </ac:spMkLst>
        </pc:spChg>
        <pc:spChg chg="mod">
          <ac:chgData name="Miriam ElKorchi" userId="1b53ce9d-bf1e-4642-9cfb-b156e3ab7ef4" providerId="ADAL" clId="{A2FC9986-EFAA-4F64-BE88-ED5A883A1493}" dt="2026-08-21T20:44:59.103" v="850" actId="113"/>
          <ac:spMkLst>
            <pc:docMk/>
            <pc:sldMk cId="1596569228" sldId="287"/>
            <ac:spMk id="5" creationId="{9AE83279-8D20-917E-7764-BD2C21521DCE}"/>
          </ac:spMkLst>
        </pc:spChg>
        <pc:spChg chg="mod">
          <ac:chgData name="Miriam ElKorchi" userId="1b53ce9d-bf1e-4642-9cfb-b156e3ab7ef4" providerId="ADAL" clId="{A2FC9986-EFAA-4F64-BE88-ED5A883A1493}" dt="2026-08-21T20:42:58.015" v="847" actId="255"/>
          <ac:spMkLst>
            <pc:docMk/>
            <pc:sldMk cId="1596569228" sldId="287"/>
            <ac:spMk id="7" creationId="{A238510B-4027-1C1C-0953-A9AA05C4DBED}"/>
          </ac:spMkLst>
        </pc:spChg>
        <pc:spChg chg="add mod">
          <ac:chgData name="Miriam ElKorchi" userId="1b53ce9d-bf1e-4642-9cfb-b156e3ab7ef4" providerId="ADAL" clId="{A2FC9986-EFAA-4F64-BE88-ED5A883A1493}" dt="2026-08-26T17:44:51.420" v="1210" actId="1076"/>
          <ac:spMkLst>
            <pc:docMk/>
            <pc:sldMk cId="1596569228" sldId="287"/>
            <ac:spMk id="9" creationId="{174FE565-1249-CB36-62BF-95D7E62FDABC}"/>
          </ac:spMkLst>
        </pc:spChg>
        <pc:spChg chg="add mod">
          <ac:chgData name="Miriam ElKorchi" userId="1b53ce9d-bf1e-4642-9cfb-b156e3ab7ef4" providerId="ADAL" clId="{A2FC9986-EFAA-4F64-BE88-ED5A883A1493}" dt="2026-08-21T20:52:57.006" v="883" actId="207"/>
          <ac:spMkLst>
            <pc:docMk/>
            <pc:sldMk cId="1596569228" sldId="287"/>
            <ac:spMk id="11" creationId="{9A1A0A5B-DB1D-61C2-1421-A6933E8A2561}"/>
          </ac:spMkLst>
        </pc:spChg>
        <pc:spChg chg="add mod">
          <ac:chgData name="Miriam ElKorchi" userId="1b53ce9d-bf1e-4642-9cfb-b156e3ab7ef4" providerId="ADAL" clId="{A2FC9986-EFAA-4F64-BE88-ED5A883A1493}" dt="2026-08-21T20:52:57.006" v="883" actId="207"/>
          <ac:spMkLst>
            <pc:docMk/>
            <pc:sldMk cId="1596569228" sldId="287"/>
            <ac:spMk id="13" creationId="{EFBB1D44-9983-390A-7610-772A79BE17B8}"/>
          </ac:spMkLst>
        </pc:spChg>
        <pc:grpChg chg="add mod">
          <ac:chgData name="Miriam ElKorchi" userId="1b53ce9d-bf1e-4642-9cfb-b156e3ab7ef4" providerId="ADAL" clId="{A2FC9986-EFAA-4F64-BE88-ED5A883A1493}" dt="2026-08-21T20:52:14.267" v="871" actId="14100"/>
          <ac:grpSpMkLst>
            <pc:docMk/>
            <pc:sldMk cId="1596569228" sldId="287"/>
            <ac:grpSpMk id="14" creationId="{953C00C3-8395-29A3-91B9-AAE47B260E89}"/>
          </ac:grpSpMkLst>
        </pc:grpChg>
        <pc:graphicFrameChg chg="add mod">
          <ac:chgData name="Miriam ElKorchi" userId="1b53ce9d-bf1e-4642-9cfb-b156e3ab7ef4" providerId="ADAL" clId="{A2FC9986-EFAA-4F64-BE88-ED5A883A1493}" dt="2026-08-26T17:45:05.740" v="1213"/>
          <ac:graphicFrameMkLst>
            <pc:docMk/>
            <pc:sldMk cId="1596569228" sldId="287"/>
            <ac:graphicFrameMk id="8" creationId="{80678499-4B37-983D-8070-3FB73B280D8A}"/>
          </ac:graphicFrameMkLst>
        </pc:graphicFrameChg>
        <pc:cxnChg chg="add mod">
          <ac:chgData name="Miriam ElKorchi" userId="1b53ce9d-bf1e-4642-9cfb-b156e3ab7ef4" providerId="ADAL" clId="{A2FC9986-EFAA-4F64-BE88-ED5A883A1493}" dt="2026-08-21T20:52:27.917" v="875" actId="14100"/>
          <ac:cxnSpMkLst>
            <pc:docMk/>
            <pc:sldMk cId="1596569228" sldId="287"/>
            <ac:cxnSpMk id="10" creationId="{C8D08190-FAB5-5432-883C-487F85101EF3}"/>
          </ac:cxnSpMkLst>
        </pc:cxnChg>
        <pc:cxnChg chg="add mod">
          <ac:chgData name="Miriam ElKorchi" userId="1b53ce9d-bf1e-4642-9cfb-b156e3ab7ef4" providerId="ADAL" clId="{A2FC9986-EFAA-4F64-BE88-ED5A883A1493}" dt="2026-08-21T20:52:31.635" v="876" actId="14100"/>
          <ac:cxnSpMkLst>
            <pc:docMk/>
            <pc:sldMk cId="1596569228" sldId="287"/>
            <ac:cxnSpMk id="12" creationId="{A1A5822D-BEA0-0856-D1EB-3D591FADAC79}"/>
          </ac:cxnSpMkLst>
        </pc:cxnChg>
      </pc:sldChg>
      <pc:sldChg chg="addSp delSp modSp new mod ord">
        <pc:chgData name="Miriam ElKorchi" userId="1b53ce9d-bf1e-4642-9cfb-b156e3ab7ef4" providerId="ADAL" clId="{A2FC9986-EFAA-4F64-BE88-ED5A883A1493}" dt="2026-08-26T17:50:06.966" v="1223" actId="27636"/>
        <pc:sldMkLst>
          <pc:docMk/>
          <pc:sldMk cId="1893293348" sldId="288"/>
        </pc:sldMkLst>
        <pc:spChg chg="mod">
          <ac:chgData name="Miriam ElKorchi" userId="1b53ce9d-bf1e-4642-9cfb-b156e3ab7ef4" providerId="ADAL" clId="{A2FC9986-EFAA-4F64-BE88-ED5A883A1493}" dt="2026-08-26T17:09:49.318" v="1120" actId="20577"/>
          <ac:spMkLst>
            <pc:docMk/>
            <pc:sldMk cId="1893293348" sldId="288"/>
            <ac:spMk id="2" creationId="{C603E53A-81C2-7AF2-6FE2-DA07F48C6A24}"/>
          </ac:spMkLst>
        </pc:spChg>
        <pc:spChg chg="mod">
          <ac:chgData name="Miriam ElKorchi" userId="1b53ce9d-bf1e-4642-9cfb-b156e3ab7ef4" providerId="ADAL" clId="{A2FC9986-EFAA-4F64-BE88-ED5A883A1493}" dt="2026-08-26T16:59:56.576" v="1074" actId="12"/>
          <ac:spMkLst>
            <pc:docMk/>
            <pc:sldMk cId="1893293348" sldId="288"/>
            <ac:spMk id="5" creationId="{65D90F6D-BDC5-15B2-60B8-4CCD8276BC34}"/>
          </ac:spMkLst>
        </pc:spChg>
        <pc:spChg chg="mod">
          <ac:chgData name="Miriam ElKorchi" userId="1b53ce9d-bf1e-4642-9cfb-b156e3ab7ef4" providerId="ADAL" clId="{A2FC9986-EFAA-4F64-BE88-ED5A883A1493}" dt="2026-08-26T17:50:06.966" v="1223" actId="27636"/>
          <ac:spMkLst>
            <pc:docMk/>
            <pc:sldMk cId="1893293348" sldId="288"/>
            <ac:spMk id="7" creationId="{EAD47310-8DD2-4B1B-73B7-09D559AD2EEE}"/>
          </ac:spMkLst>
        </pc:spChg>
        <pc:spChg chg="add mod">
          <ac:chgData name="Miriam ElKorchi" userId="1b53ce9d-bf1e-4642-9cfb-b156e3ab7ef4" providerId="ADAL" clId="{A2FC9986-EFAA-4F64-BE88-ED5A883A1493}" dt="2026-08-26T17:41:28.667" v="1198" actId="1076"/>
          <ac:spMkLst>
            <pc:docMk/>
            <pc:sldMk cId="1893293348" sldId="288"/>
            <ac:spMk id="9" creationId="{5DBD61E0-A485-8403-4060-2923DACEF1A4}"/>
          </ac:spMkLst>
        </pc:spChg>
        <pc:spChg chg="add mod">
          <ac:chgData name="Miriam ElKorchi" userId="1b53ce9d-bf1e-4642-9cfb-b156e3ab7ef4" providerId="ADAL" clId="{A2FC9986-EFAA-4F64-BE88-ED5A883A1493}" dt="2026-08-26T17:41:22.244" v="1197" actId="1037"/>
          <ac:spMkLst>
            <pc:docMk/>
            <pc:sldMk cId="1893293348" sldId="288"/>
            <ac:spMk id="11" creationId="{172F53C0-9908-6218-AAEA-2CBF6C5E6A73}"/>
          </ac:spMkLst>
        </pc:spChg>
        <pc:spChg chg="add mod">
          <ac:chgData name="Miriam ElKorchi" userId="1b53ce9d-bf1e-4642-9cfb-b156e3ab7ef4" providerId="ADAL" clId="{A2FC9986-EFAA-4F64-BE88-ED5A883A1493}" dt="2026-08-26T17:41:34.476" v="1199" actId="1076"/>
          <ac:spMkLst>
            <pc:docMk/>
            <pc:sldMk cId="1893293348" sldId="288"/>
            <ac:spMk id="13" creationId="{12649CBE-DF0C-327B-2BAA-F46849225BDF}"/>
          </ac:spMkLst>
        </pc:spChg>
        <pc:spChg chg="add mod">
          <ac:chgData name="Miriam ElKorchi" userId="1b53ce9d-bf1e-4642-9cfb-b156e3ab7ef4" providerId="ADAL" clId="{A2FC9986-EFAA-4F64-BE88-ED5A883A1493}" dt="2026-08-26T17:04:15.861" v="1104" actId="1076"/>
          <ac:spMkLst>
            <pc:docMk/>
            <pc:sldMk cId="1893293348" sldId="288"/>
            <ac:spMk id="15" creationId="{7184CD57-85EC-6EC5-3FD4-89C40667BCEB}"/>
          </ac:spMkLst>
        </pc:spChg>
        <pc:graphicFrameChg chg="add mod">
          <ac:chgData name="Miriam ElKorchi" userId="1b53ce9d-bf1e-4642-9cfb-b156e3ab7ef4" providerId="ADAL" clId="{A2FC9986-EFAA-4F64-BE88-ED5A883A1493}" dt="2026-08-26T17:41:10.040" v="1178"/>
          <ac:graphicFrameMkLst>
            <pc:docMk/>
            <pc:sldMk cId="1893293348" sldId="288"/>
            <ac:graphicFrameMk id="8" creationId="{DDCD1755-BC12-CD57-B5D4-1B18108C2B11}"/>
          </ac:graphicFrameMkLst>
        </pc:graphicFrameChg>
        <pc:cxnChg chg="add mod">
          <ac:chgData name="Miriam ElKorchi" userId="1b53ce9d-bf1e-4642-9cfb-b156e3ab7ef4" providerId="ADAL" clId="{A2FC9986-EFAA-4F64-BE88-ED5A883A1493}" dt="2026-08-26T17:41:28.667" v="1198" actId="1076"/>
          <ac:cxnSpMkLst>
            <pc:docMk/>
            <pc:sldMk cId="1893293348" sldId="288"/>
            <ac:cxnSpMk id="6" creationId="{4BCD335F-7DA4-1BD5-E626-F57E73D56CE0}"/>
          </ac:cxnSpMkLst>
        </pc:cxnChg>
        <pc:cxnChg chg="add mod">
          <ac:chgData name="Miriam ElKorchi" userId="1b53ce9d-bf1e-4642-9cfb-b156e3ab7ef4" providerId="ADAL" clId="{A2FC9986-EFAA-4F64-BE88-ED5A883A1493}" dt="2026-08-26T17:41:22.244" v="1197" actId="1037"/>
          <ac:cxnSpMkLst>
            <pc:docMk/>
            <pc:sldMk cId="1893293348" sldId="288"/>
            <ac:cxnSpMk id="10" creationId="{6FF23F09-28CB-0E07-1DC5-B2A035CF1576}"/>
          </ac:cxnSpMkLst>
        </pc:cxnChg>
        <pc:cxnChg chg="add mod">
          <ac:chgData name="Miriam ElKorchi" userId="1b53ce9d-bf1e-4642-9cfb-b156e3ab7ef4" providerId="ADAL" clId="{A2FC9986-EFAA-4F64-BE88-ED5A883A1493}" dt="2026-08-26T17:41:34.476" v="1199" actId="1076"/>
          <ac:cxnSpMkLst>
            <pc:docMk/>
            <pc:sldMk cId="1893293348" sldId="288"/>
            <ac:cxnSpMk id="12" creationId="{AC1961BE-A7DF-1B01-DAC6-B683E43241FB}"/>
          </ac:cxnSpMkLst>
        </pc:cxnChg>
      </pc:sldChg>
      <pc:sldChg chg="addSp delSp modSp new mod">
        <pc:chgData name="Miriam ElKorchi" userId="1b53ce9d-bf1e-4642-9cfb-b156e3ab7ef4" providerId="ADAL" clId="{A2FC9986-EFAA-4F64-BE88-ED5A883A1493}" dt="2026-08-26T17:49:49.349" v="1217" actId="27636"/>
        <pc:sldMkLst>
          <pc:docMk/>
          <pc:sldMk cId="754814338" sldId="289"/>
        </pc:sldMkLst>
        <pc:spChg chg="mod">
          <ac:chgData name="Miriam ElKorchi" userId="1b53ce9d-bf1e-4642-9cfb-b156e3ab7ef4" providerId="ADAL" clId="{A2FC9986-EFAA-4F64-BE88-ED5A883A1493}" dt="2026-08-26T15:55:09.751" v="936"/>
          <ac:spMkLst>
            <pc:docMk/>
            <pc:sldMk cId="754814338" sldId="289"/>
            <ac:spMk id="2" creationId="{08EF5BAD-5C4B-7983-519B-E30E690DE96F}"/>
          </ac:spMkLst>
        </pc:spChg>
        <pc:spChg chg="mod">
          <ac:chgData name="Miriam ElKorchi" userId="1b53ce9d-bf1e-4642-9cfb-b156e3ab7ef4" providerId="ADAL" clId="{A2FC9986-EFAA-4F64-BE88-ED5A883A1493}" dt="2026-08-26T16:16:20.875" v="948" actId="14100"/>
          <ac:spMkLst>
            <pc:docMk/>
            <pc:sldMk cId="754814338" sldId="289"/>
            <ac:spMk id="5" creationId="{CD42D6A9-5D26-87B3-D277-C578375AF0A0}"/>
          </ac:spMkLst>
        </pc:spChg>
        <pc:spChg chg="del">
          <ac:chgData name="Miriam ElKorchi" userId="1b53ce9d-bf1e-4642-9cfb-b156e3ab7ef4" providerId="ADAL" clId="{A2FC9986-EFAA-4F64-BE88-ED5A883A1493}" dt="2026-08-26T16:15:08.951" v="946" actId="478"/>
          <ac:spMkLst>
            <pc:docMk/>
            <pc:sldMk cId="754814338" sldId="289"/>
            <ac:spMk id="6" creationId="{0DF77D49-14FF-2271-6C77-1B1D4DEE1867}"/>
          </ac:spMkLst>
        </pc:spChg>
        <pc:spChg chg="mod">
          <ac:chgData name="Miriam ElKorchi" userId="1b53ce9d-bf1e-4642-9cfb-b156e3ab7ef4" providerId="ADAL" clId="{A2FC9986-EFAA-4F64-BE88-ED5A883A1493}" dt="2026-08-26T17:49:49.349" v="1217" actId="27636"/>
          <ac:spMkLst>
            <pc:docMk/>
            <pc:sldMk cId="754814338" sldId="289"/>
            <ac:spMk id="7" creationId="{1337998D-47B2-E061-91C0-D134CB8E9AD2}"/>
          </ac:spMkLst>
        </pc:spChg>
        <pc:spChg chg="add mod">
          <ac:chgData name="Miriam ElKorchi" userId="1b53ce9d-bf1e-4642-9cfb-b156e3ab7ef4" providerId="ADAL" clId="{A2FC9986-EFAA-4F64-BE88-ED5A883A1493}" dt="2026-08-26T16:19:48.563" v="991" actId="1076"/>
          <ac:spMkLst>
            <pc:docMk/>
            <pc:sldMk cId="754814338" sldId="289"/>
            <ac:spMk id="10" creationId="{88CD020D-FD2A-9C05-A907-CDFF040FE433}"/>
          </ac:spMkLst>
        </pc:spChg>
        <pc:graphicFrameChg chg="add mod">
          <ac:chgData name="Miriam ElKorchi" userId="1b53ce9d-bf1e-4642-9cfb-b156e3ab7ef4" providerId="ADAL" clId="{A2FC9986-EFAA-4F64-BE88-ED5A883A1493}" dt="2026-08-26T16:19:46.095" v="990" actId="1076"/>
          <ac:graphicFrameMkLst>
            <pc:docMk/>
            <pc:sldMk cId="754814338" sldId="289"/>
            <ac:graphicFrameMk id="8" creationId="{129BFE94-48D0-7942-A411-40FA6BEBF76E}"/>
          </ac:graphicFrameMkLst>
        </pc:graphicFrameChg>
        <pc:graphicFrameChg chg="add mod">
          <ac:chgData name="Miriam ElKorchi" userId="1b53ce9d-bf1e-4642-9cfb-b156e3ab7ef4" providerId="ADAL" clId="{A2FC9986-EFAA-4F64-BE88-ED5A883A1493}" dt="2026-08-26T16:18:40.241" v="979"/>
          <ac:graphicFrameMkLst>
            <pc:docMk/>
            <pc:sldMk cId="754814338" sldId="289"/>
            <ac:graphicFrameMk id="19" creationId="{5D33DF8F-45C9-7A71-3480-2692D16C027B}"/>
          </ac:graphicFrameMkLst>
        </pc:graphicFrameChg>
        <pc:cxnChg chg="add mod">
          <ac:chgData name="Miriam ElKorchi" userId="1b53ce9d-bf1e-4642-9cfb-b156e3ab7ef4" providerId="ADAL" clId="{A2FC9986-EFAA-4F64-BE88-ED5A883A1493}" dt="2026-08-26T16:16:56.004" v="957" actId="14100"/>
          <ac:cxnSpMkLst>
            <pc:docMk/>
            <pc:sldMk cId="754814338" sldId="289"/>
            <ac:cxnSpMk id="9" creationId="{D1D78E80-2429-BD3C-0A02-4790AD04529A}"/>
          </ac:cxnSpMkLst>
        </pc:cxnChg>
        <pc:cxnChg chg="add mod">
          <ac:chgData name="Miriam ElKorchi" userId="1b53ce9d-bf1e-4642-9cfb-b156e3ab7ef4" providerId="ADAL" clId="{A2FC9986-EFAA-4F64-BE88-ED5A883A1493}" dt="2026-08-26T16:19:17.499" v="988" actId="14100"/>
          <ac:cxnSpMkLst>
            <pc:docMk/>
            <pc:sldMk cId="754814338" sldId="289"/>
            <ac:cxnSpMk id="17" creationId="{7941C010-D8A0-26EB-3373-EC5082D2ED5B}"/>
          </ac:cxnSpMkLst>
        </pc:cxnChg>
      </pc:sldChg>
      <pc:sldChg chg="addSp delSp modSp new mod modClrScheme chgLayout">
        <pc:chgData name="Miriam ElKorchi" userId="1b53ce9d-bf1e-4642-9cfb-b156e3ab7ef4" providerId="ADAL" clId="{A2FC9986-EFAA-4F64-BE88-ED5A883A1493}" dt="2026-08-26T17:51:19.762" v="1227" actId="255"/>
        <pc:sldMkLst>
          <pc:docMk/>
          <pc:sldMk cId="1750061514" sldId="290"/>
        </pc:sldMkLst>
        <pc:spChg chg="del mod ord">
          <ac:chgData name="Miriam ElKorchi" userId="1b53ce9d-bf1e-4642-9cfb-b156e3ab7ef4" providerId="ADAL" clId="{A2FC9986-EFAA-4F64-BE88-ED5A883A1493}" dt="2026-08-26T16:20:22.437" v="993" actId="700"/>
          <ac:spMkLst>
            <pc:docMk/>
            <pc:sldMk cId="1750061514" sldId="290"/>
            <ac:spMk id="2" creationId="{B425DB5C-22A8-A026-2C5E-D234B89A5E05}"/>
          </ac:spMkLst>
        </pc:spChg>
        <pc:spChg chg="mod ord">
          <ac:chgData name="Miriam ElKorchi" userId="1b53ce9d-bf1e-4642-9cfb-b156e3ab7ef4" providerId="ADAL" clId="{A2FC9986-EFAA-4F64-BE88-ED5A883A1493}" dt="2026-08-26T16:20:22.437" v="993" actId="700"/>
          <ac:spMkLst>
            <pc:docMk/>
            <pc:sldMk cId="1750061514" sldId="290"/>
            <ac:spMk id="3" creationId="{6A9A9B6C-0A13-2419-8F56-2788CC8FC8EF}"/>
          </ac:spMkLst>
        </pc:spChg>
        <pc:spChg chg="mod ord">
          <ac:chgData name="Miriam ElKorchi" userId="1b53ce9d-bf1e-4642-9cfb-b156e3ab7ef4" providerId="ADAL" clId="{A2FC9986-EFAA-4F64-BE88-ED5A883A1493}" dt="2026-08-26T16:20:22.437" v="993" actId="700"/>
          <ac:spMkLst>
            <pc:docMk/>
            <pc:sldMk cId="1750061514" sldId="290"/>
            <ac:spMk id="4" creationId="{184D3E4B-4041-897A-C07B-CE981C4918B0}"/>
          </ac:spMkLst>
        </pc:spChg>
        <pc:spChg chg="del mod ord">
          <ac:chgData name="Miriam ElKorchi" userId="1b53ce9d-bf1e-4642-9cfb-b156e3ab7ef4" providerId="ADAL" clId="{A2FC9986-EFAA-4F64-BE88-ED5A883A1493}" dt="2026-08-26T16:20:22.437" v="993" actId="700"/>
          <ac:spMkLst>
            <pc:docMk/>
            <pc:sldMk cId="1750061514" sldId="290"/>
            <ac:spMk id="5" creationId="{63EB0C57-BCC4-D7D1-EC56-91D14E09983A}"/>
          </ac:spMkLst>
        </pc:spChg>
        <pc:spChg chg="del">
          <ac:chgData name="Miriam ElKorchi" userId="1b53ce9d-bf1e-4642-9cfb-b156e3ab7ef4" providerId="ADAL" clId="{A2FC9986-EFAA-4F64-BE88-ED5A883A1493}" dt="2026-08-26T16:20:22.437" v="993" actId="700"/>
          <ac:spMkLst>
            <pc:docMk/>
            <pc:sldMk cId="1750061514" sldId="290"/>
            <ac:spMk id="6" creationId="{EAA9E746-0116-DF11-49EE-A489F061CF73}"/>
          </ac:spMkLst>
        </pc:spChg>
        <pc:spChg chg="del mod ord">
          <ac:chgData name="Miriam ElKorchi" userId="1b53ce9d-bf1e-4642-9cfb-b156e3ab7ef4" providerId="ADAL" clId="{A2FC9986-EFAA-4F64-BE88-ED5A883A1493}" dt="2026-08-26T16:20:22.437" v="993" actId="700"/>
          <ac:spMkLst>
            <pc:docMk/>
            <pc:sldMk cId="1750061514" sldId="290"/>
            <ac:spMk id="7" creationId="{BA02D9F0-F043-5707-D9CA-E950E7457360}"/>
          </ac:spMkLst>
        </pc:spChg>
        <pc:spChg chg="add mod ord">
          <ac:chgData name="Miriam ElKorchi" userId="1b53ce9d-bf1e-4642-9cfb-b156e3ab7ef4" providerId="ADAL" clId="{A2FC9986-EFAA-4F64-BE88-ED5A883A1493}" dt="2026-08-26T17:51:19.762" v="1227" actId="255"/>
          <ac:spMkLst>
            <pc:docMk/>
            <pc:sldMk cId="1750061514" sldId="290"/>
            <ac:spMk id="8" creationId="{C0FCCACC-BDBC-F97B-F1CC-81E36F5636F5}"/>
          </ac:spMkLst>
        </pc:spChg>
        <pc:spChg chg="add mod ord">
          <ac:chgData name="Miriam ElKorchi" userId="1b53ce9d-bf1e-4642-9cfb-b156e3ab7ef4" providerId="ADAL" clId="{A2FC9986-EFAA-4F64-BE88-ED5A883A1493}" dt="2026-08-26T16:29:03.080" v="1027"/>
          <ac:spMkLst>
            <pc:docMk/>
            <pc:sldMk cId="1750061514" sldId="290"/>
            <ac:spMk id="9" creationId="{8D7F754C-5DC9-5087-B914-6A366981032E}"/>
          </ac:spMkLst>
        </pc:spChg>
        <pc:spChg chg="add del mod ord">
          <ac:chgData name="Miriam ElKorchi" userId="1b53ce9d-bf1e-4642-9cfb-b156e3ab7ef4" providerId="ADAL" clId="{A2FC9986-EFAA-4F64-BE88-ED5A883A1493}" dt="2026-08-26T16:20:27.902" v="996" actId="478"/>
          <ac:spMkLst>
            <pc:docMk/>
            <pc:sldMk cId="1750061514" sldId="290"/>
            <ac:spMk id="10" creationId="{619641E5-E552-7AAD-3B53-C6B7018E7A5C}"/>
          </ac:spMkLst>
        </pc:spChg>
        <pc:spChg chg="add mod">
          <ac:chgData name="Miriam ElKorchi" userId="1b53ce9d-bf1e-4642-9cfb-b156e3ab7ef4" providerId="ADAL" clId="{A2FC9986-EFAA-4F64-BE88-ED5A883A1493}" dt="2026-08-26T16:21:04.621" v="1002" actId="207"/>
          <ac:spMkLst>
            <pc:docMk/>
            <pc:sldMk cId="1750061514" sldId="290"/>
            <ac:spMk id="14" creationId="{062EE8AF-3F08-762A-2765-44A7B73CF508}"/>
          </ac:spMkLst>
        </pc:spChg>
        <pc:spChg chg="add mod">
          <ac:chgData name="Miriam ElKorchi" userId="1b53ce9d-bf1e-4642-9cfb-b156e3ab7ef4" providerId="ADAL" clId="{A2FC9986-EFAA-4F64-BE88-ED5A883A1493}" dt="2026-08-26T16:20:48.825" v="998" actId="207"/>
          <ac:spMkLst>
            <pc:docMk/>
            <pc:sldMk cId="1750061514" sldId="290"/>
            <ac:spMk id="15" creationId="{8ABC14B7-C70D-3FF9-AAF5-58099865B015}"/>
          </ac:spMkLst>
        </pc:spChg>
        <pc:spChg chg="add mod">
          <ac:chgData name="Miriam ElKorchi" userId="1b53ce9d-bf1e-4642-9cfb-b156e3ab7ef4" providerId="ADAL" clId="{A2FC9986-EFAA-4F64-BE88-ED5A883A1493}" dt="2026-08-26T16:21:01.096" v="1000" actId="207"/>
          <ac:spMkLst>
            <pc:docMk/>
            <pc:sldMk cId="1750061514" sldId="290"/>
            <ac:spMk id="16" creationId="{93608E62-E97C-CC47-59F9-1156969426FD}"/>
          </ac:spMkLst>
        </pc:spChg>
        <pc:spChg chg="add mod">
          <ac:chgData name="Miriam ElKorchi" userId="1b53ce9d-bf1e-4642-9cfb-b156e3ab7ef4" providerId="ADAL" clId="{A2FC9986-EFAA-4F64-BE88-ED5A883A1493}" dt="2026-08-26T16:20:48.825" v="998" actId="207"/>
          <ac:spMkLst>
            <pc:docMk/>
            <pc:sldMk cId="1750061514" sldId="290"/>
            <ac:spMk id="17" creationId="{A9C74FD9-2AEF-C3EB-C56E-B669FB944771}"/>
          </ac:spMkLst>
        </pc:spChg>
        <pc:spChg chg="add mod">
          <ac:chgData name="Miriam ElKorchi" userId="1b53ce9d-bf1e-4642-9cfb-b156e3ab7ef4" providerId="ADAL" clId="{A2FC9986-EFAA-4F64-BE88-ED5A883A1493}" dt="2026-08-26T16:21:01.096" v="1000" actId="207"/>
          <ac:spMkLst>
            <pc:docMk/>
            <pc:sldMk cId="1750061514" sldId="290"/>
            <ac:spMk id="18" creationId="{01B058F1-CB43-E51E-6C97-19E27C65A822}"/>
          </ac:spMkLst>
        </pc:spChg>
        <pc:spChg chg="add mod">
          <ac:chgData name="Miriam ElKorchi" userId="1b53ce9d-bf1e-4642-9cfb-b156e3ab7ef4" providerId="ADAL" clId="{A2FC9986-EFAA-4F64-BE88-ED5A883A1493}" dt="2026-08-26T16:20:48.825" v="998" actId="207"/>
          <ac:spMkLst>
            <pc:docMk/>
            <pc:sldMk cId="1750061514" sldId="290"/>
            <ac:spMk id="19" creationId="{CC3C681C-A447-486D-1A24-9B0839A43827}"/>
          </ac:spMkLst>
        </pc:spChg>
        <pc:spChg chg="add mod">
          <ac:chgData name="Miriam ElKorchi" userId="1b53ce9d-bf1e-4642-9cfb-b156e3ab7ef4" providerId="ADAL" clId="{A2FC9986-EFAA-4F64-BE88-ED5A883A1493}" dt="2026-08-26T16:25:08.044" v="1020" actId="1076"/>
          <ac:spMkLst>
            <pc:docMk/>
            <pc:sldMk cId="1750061514" sldId="290"/>
            <ac:spMk id="20" creationId="{B97F2E0F-F865-E043-C68F-324FC1790A52}"/>
          </ac:spMkLst>
        </pc:spChg>
        <pc:spChg chg="add mod">
          <ac:chgData name="Miriam ElKorchi" userId="1b53ce9d-bf1e-4642-9cfb-b156e3ab7ef4" providerId="ADAL" clId="{A2FC9986-EFAA-4F64-BE88-ED5A883A1493}" dt="2026-08-26T16:25:03.268" v="1019" actId="1076"/>
          <ac:spMkLst>
            <pc:docMk/>
            <pc:sldMk cId="1750061514" sldId="290"/>
            <ac:spMk id="21" creationId="{B2722872-1BCD-14DC-E7E9-118839EF3717}"/>
          </ac:spMkLst>
        </pc:spChg>
        <pc:graphicFrameChg chg="add mod">
          <ac:chgData name="Miriam ElKorchi" userId="1b53ce9d-bf1e-4642-9cfb-b156e3ab7ef4" providerId="ADAL" clId="{A2FC9986-EFAA-4F64-BE88-ED5A883A1493}" dt="2026-08-26T16:20:24.753" v="995"/>
          <ac:graphicFrameMkLst>
            <pc:docMk/>
            <pc:sldMk cId="1750061514" sldId="290"/>
            <ac:graphicFrameMk id="11" creationId="{9951C75B-A518-A752-745F-6CBD79EC22DC}"/>
          </ac:graphicFrameMkLst>
        </pc:graphicFrameChg>
        <pc:graphicFrameChg chg="mod">
          <ac:chgData name="Miriam ElKorchi" userId="1b53ce9d-bf1e-4642-9cfb-b156e3ab7ef4" providerId="ADAL" clId="{A2FC9986-EFAA-4F64-BE88-ED5A883A1493}" dt="2026-08-26T16:23:47.949" v="1007" actId="208"/>
          <ac:graphicFrameMkLst>
            <pc:docMk/>
            <pc:sldMk cId="1750061514" sldId="290"/>
            <ac:graphicFrameMk id="12" creationId="{D944F21A-ED0B-D7BB-BF61-5795FCC6A026}"/>
          </ac:graphicFrameMkLst>
        </pc:graphicFrameChg>
        <pc:picChg chg="add mod">
          <ac:chgData name="Miriam ElKorchi" userId="1b53ce9d-bf1e-4642-9cfb-b156e3ab7ef4" providerId="ADAL" clId="{A2FC9986-EFAA-4F64-BE88-ED5A883A1493}" dt="2026-08-26T16:20:48.825" v="998" actId="207"/>
          <ac:picMkLst>
            <pc:docMk/>
            <pc:sldMk cId="1750061514" sldId="290"/>
            <ac:picMk id="22" creationId="{2FDEC1F1-7700-5344-CEDB-DD0BA68DEF6E}"/>
          </ac:picMkLst>
        </pc:picChg>
        <pc:picChg chg="mod">
          <ac:chgData name="Miriam ElKorchi" userId="1b53ce9d-bf1e-4642-9cfb-b156e3ab7ef4" providerId="ADAL" clId="{A2FC9986-EFAA-4F64-BE88-ED5A883A1493}" dt="2026-08-26T16:25:23.124" v="1022" actId="14100"/>
          <ac:picMkLst>
            <pc:docMk/>
            <pc:sldMk cId="1750061514" sldId="290"/>
            <ac:picMk id="23" creationId="{3C031FA3-ABA8-1C6F-5BC5-69D206C219F3}"/>
          </ac:picMkLst>
        </pc:picChg>
        <pc:picChg chg="add mod">
          <ac:chgData name="Miriam ElKorchi" userId="1b53ce9d-bf1e-4642-9cfb-b156e3ab7ef4" providerId="ADAL" clId="{A2FC9986-EFAA-4F64-BE88-ED5A883A1493}" dt="2026-08-26T16:20:48.825" v="998" actId="207"/>
          <ac:picMkLst>
            <pc:docMk/>
            <pc:sldMk cId="1750061514" sldId="290"/>
            <ac:picMk id="24" creationId="{731BBDF0-A8E4-96BB-BF39-8E6985A3A048}"/>
          </ac:picMkLst>
        </pc:picChg>
        <pc:cxnChg chg="mod">
          <ac:chgData name="Miriam ElKorchi" userId="1b53ce9d-bf1e-4642-9cfb-b156e3ab7ef4" providerId="ADAL" clId="{A2FC9986-EFAA-4F64-BE88-ED5A883A1493}" dt="2026-08-26T16:21:10.060" v="1003" actId="208"/>
          <ac:cxnSpMkLst>
            <pc:docMk/>
            <pc:sldMk cId="1750061514" sldId="290"/>
            <ac:cxnSpMk id="13" creationId="{F34098F4-1954-1F8F-A007-15483421B828}"/>
          </ac:cxnSpMkLst>
        </pc:cxnChg>
        <pc:cxnChg chg="add mod">
          <ac:chgData name="Miriam ElKorchi" userId="1b53ce9d-bf1e-4642-9cfb-b156e3ab7ef4" providerId="ADAL" clId="{A2FC9986-EFAA-4F64-BE88-ED5A883A1493}" dt="2026-08-26T16:30:09.613" v="1029" actId="208"/>
          <ac:cxnSpMkLst>
            <pc:docMk/>
            <pc:sldMk cId="1750061514" sldId="290"/>
            <ac:cxnSpMk id="25" creationId="{FA660851-4E02-DBB9-FFAB-84D5FD79D784}"/>
          </ac:cxnSpMkLst>
        </pc:cxnChg>
        <pc:cxnChg chg="add mod">
          <ac:chgData name="Miriam ElKorchi" userId="1b53ce9d-bf1e-4642-9cfb-b156e3ab7ef4" providerId="ADAL" clId="{A2FC9986-EFAA-4F64-BE88-ED5A883A1493}" dt="2026-08-26T16:30:09.613" v="1029" actId="208"/>
          <ac:cxnSpMkLst>
            <pc:docMk/>
            <pc:sldMk cId="1750061514" sldId="290"/>
            <ac:cxnSpMk id="26" creationId="{216626DE-60E7-5683-AF25-CA7A5B26CA78}"/>
          </ac:cxnSpMkLst>
        </pc:cxnChg>
      </pc:sldChg>
      <pc:sldChg chg="addSp delSp modSp new mod ord">
        <pc:chgData name="Miriam ElKorchi" userId="1b53ce9d-bf1e-4642-9cfb-b156e3ab7ef4" providerId="ADAL" clId="{A2FC9986-EFAA-4F64-BE88-ED5A883A1493}" dt="2026-08-26T17:51:24.849" v="1229" actId="27636"/>
        <pc:sldMkLst>
          <pc:docMk/>
          <pc:sldMk cId="368572957" sldId="291"/>
        </pc:sldMkLst>
        <pc:spChg chg="mod">
          <ac:chgData name="Miriam ElKorchi" userId="1b53ce9d-bf1e-4642-9cfb-b156e3ab7ef4" providerId="ADAL" clId="{A2FC9986-EFAA-4F64-BE88-ED5A883A1493}" dt="2026-08-26T16:33:34.872" v="1047" actId="20577"/>
          <ac:spMkLst>
            <pc:docMk/>
            <pc:sldMk cId="368572957" sldId="291"/>
            <ac:spMk id="2" creationId="{E477570D-0491-8229-DF91-09AD6EA0A7E9}"/>
          </ac:spMkLst>
        </pc:spChg>
        <pc:spChg chg="mod">
          <ac:chgData name="Miriam ElKorchi" userId="1b53ce9d-bf1e-4642-9cfb-b156e3ab7ef4" providerId="ADAL" clId="{A2FC9986-EFAA-4F64-BE88-ED5A883A1493}" dt="2026-08-26T16:37:18.010" v="1056" actId="12"/>
          <ac:spMkLst>
            <pc:docMk/>
            <pc:sldMk cId="368572957" sldId="291"/>
            <ac:spMk id="5" creationId="{EBE3ECB5-7FE6-17AC-C610-9289F35A2FBD}"/>
          </ac:spMkLst>
        </pc:spChg>
        <pc:spChg chg="del mod">
          <ac:chgData name="Miriam ElKorchi" userId="1b53ce9d-bf1e-4642-9cfb-b156e3ab7ef4" providerId="ADAL" clId="{A2FC9986-EFAA-4F64-BE88-ED5A883A1493}" dt="2026-08-26T16:42:24.701" v="1066" actId="478"/>
          <ac:spMkLst>
            <pc:docMk/>
            <pc:sldMk cId="368572957" sldId="291"/>
            <ac:spMk id="6" creationId="{3667CF4B-17F1-88B0-8560-CF1B0125C7CF}"/>
          </ac:spMkLst>
        </pc:spChg>
        <pc:spChg chg="mod">
          <ac:chgData name="Miriam ElKorchi" userId="1b53ce9d-bf1e-4642-9cfb-b156e3ab7ef4" providerId="ADAL" clId="{A2FC9986-EFAA-4F64-BE88-ED5A883A1493}" dt="2026-08-26T17:51:24.849" v="1229" actId="27636"/>
          <ac:spMkLst>
            <pc:docMk/>
            <pc:sldMk cId="368572957" sldId="291"/>
            <ac:spMk id="7" creationId="{629A5721-19CB-E13F-A2A9-ED509FF1A3EC}"/>
          </ac:spMkLst>
        </pc:spChg>
        <pc:spChg chg="add del">
          <ac:chgData name="Miriam ElKorchi" userId="1b53ce9d-bf1e-4642-9cfb-b156e3ab7ef4" providerId="ADAL" clId="{A2FC9986-EFAA-4F64-BE88-ED5A883A1493}" dt="2026-08-26T16:41:58.999" v="1061" actId="478"/>
          <ac:spMkLst>
            <pc:docMk/>
            <pc:sldMk cId="368572957" sldId="291"/>
            <ac:spMk id="9" creationId="{9FBEBC80-81A6-E9E5-99E7-D72365CEE032}"/>
          </ac:spMkLst>
        </pc:spChg>
        <pc:spChg chg="add del mod">
          <ac:chgData name="Miriam ElKorchi" userId="1b53ce9d-bf1e-4642-9cfb-b156e3ab7ef4" providerId="ADAL" clId="{A2FC9986-EFAA-4F64-BE88-ED5A883A1493}" dt="2026-08-26T16:42:27.948" v="1067" actId="478"/>
          <ac:spMkLst>
            <pc:docMk/>
            <pc:sldMk cId="368572957" sldId="291"/>
            <ac:spMk id="13" creationId="{AC6E2F59-D2D6-5137-B975-77A496E54E27}"/>
          </ac:spMkLst>
        </pc:spChg>
        <pc:picChg chg="add mod">
          <ac:chgData name="Miriam ElKorchi" userId="1b53ce9d-bf1e-4642-9cfb-b156e3ab7ef4" providerId="ADAL" clId="{A2FC9986-EFAA-4F64-BE88-ED5A883A1493}" dt="2026-08-26T16:42:22.658" v="1065" actId="1076"/>
          <ac:picMkLst>
            <pc:docMk/>
            <pc:sldMk cId="368572957" sldId="291"/>
            <ac:picMk id="11" creationId="{C90C2CB9-343F-4DE6-F97B-2E1DFFACA309}"/>
          </ac:picMkLst>
        </pc:picChg>
      </pc:sldChg>
      <pc:sldChg chg="new del">
        <pc:chgData name="Miriam ElKorchi" userId="1b53ce9d-bf1e-4642-9cfb-b156e3ab7ef4" providerId="ADAL" clId="{A2FC9986-EFAA-4F64-BE88-ED5A883A1493}" dt="2026-08-26T16:30:24.747" v="1031" actId="680"/>
        <pc:sldMkLst>
          <pc:docMk/>
          <pc:sldMk cId="2747961569" sldId="29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16117787256792"/>
          <c:y val="0.16129814586031191"/>
          <c:w val="0.82570054980751173"/>
          <c:h val="0.6338940902708522"/>
        </c:manualLayout>
      </c:layout>
      <c:barChart>
        <c:barDir val="col"/>
        <c:grouping val="clustered"/>
        <c:varyColors val="0"/>
        <c:ser>
          <c:idx val="0"/>
          <c:order val="0"/>
          <c:tx>
            <c:strRef>
              <c:f>Sheet1!$B$1</c:f>
              <c:strCache>
                <c:ptCount val="1"/>
                <c:pt idx="0">
                  <c:v>MEA</c:v>
                </c:pt>
              </c:strCache>
            </c:strRef>
          </c:tx>
          <c:spPr>
            <a:solidFill>
              <a:srgbClr val="61A538"/>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NGCC</c:v>
                </c:pt>
                <c:pt idx="1">
                  <c:v>Waste to Energy</c:v>
                </c:pt>
                <c:pt idx="2">
                  <c:v>Cement</c:v>
                </c:pt>
              </c:strCache>
            </c:strRef>
          </c:cat>
          <c:val>
            <c:numRef>
              <c:f>Sheet1!$B$2:$B$4</c:f>
              <c:numCache>
                <c:formatCode>General</c:formatCode>
                <c:ptCount val="3"/>
                <c:pt idx="0">
                  <c:v>121.68357685302085</c:v>
                </c:pt>
                <c:pt idx="1">
                  <c:v>130.89299506313694</c:v>
                </c:pt>
                <c:pt idx="2">
                  <c:v>182.95610523973693</c:v>
                </c:pt>
              </c:numCache>
            </c:numRef>
          </c:val>
          <c:extLst>
            <c:ext xmlns:c16="http://schemas.microsoft.com/office/drawing/2014/chart" uri="{C3380CC4-5D6E-409C-BE32-E72D297353CC}">
              <c16:uniqueId val="{00000000-D8A2-42D7-BFCC-8B7ED3FB405B}"/>
            </c:ext>
          </c:extLst>
        </c:ser>
        <c:ser>
          <c:idx val="1"/>
          <c:order val="1"/>
          <c:tx>
            <c:strRef>
              <c:f>Sheet1!$C$1</c:f>
              <c:strCache>
                <c:ptCount val="1"/>
                <c:pt idx="0">
                  <c:v>Advanced amine</c:v>
                </c:pt>
              </c:strCache>
            </c:strRef>
          </c:tx>
          <c:spPr>
            <a:solidFill>
              <a:srgbClr val="34581E"/>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NGCC</c:v>
                </c:pt>
                <c:pt idx="1">
                  <c:v>Waste to Energy</c:v>
                </c:pt>
                <c:pt idx="2">
                  <c:v>Cement</c:v>
                </c:pt>
              </c:strCache>
            </c:strRef>
          </c:cat>
          <c:val>
            <c:numRef>
              <c:f>Sheet1!$C$2:$C$4</c:f>
              <c:numCache>
                <c:formatCode>General</c:formatCode>
                <c:ptCount val="3"/>
                <c:pt idx="0">
                  <c:v>106.73428769036585</c:v>
                </c:pt>
                <c:pt idx="1">
                  <c:v>110.95805458855369</c:v>
                </c:pt>
                <c:pt idx="2">
                  <c:v>152.02587038253611</c:v>
                </c:pt>
              </c:numCache>
            </c:numRef>
          </c:val>
          <c:extLst>
            <c:ext xmlns:c16="http://schemas.microsoft.com/office/drawing/2014/chart" uri="{C3380CC4-5D6E-409C-BE32-E72D297353CC}">
              <c16:uniqueId val="{00000001-D8A2-42D7-BFCC-8B7ED3FB405B}"/>
            </c:ext>
          </c:extLst>
        </c:ser>
        <c:dLbls>
          <c:dLblPos val="outEnd"/>
          <c:showLegendKey val="0"/>
          <c:showVal val="1"/>
          <c:showCatName val="0"/>
          <c:showSerName val="0"/>
          <c:showPercent val="0"/>
          <c:showBubbleSize val="0"/>
        </c:dLbls>
        <c:gapWidth val="150"/>
        <c:axId val="90829488"/>
        <c:axId val="90828048"/>
      </c:barChart>
      <c:catAx>
        <c:axId val="90829488"/>
        <c:scaling>
          <c:orientation val="minMax"/>
        </c:scaling>
        <c:delete val="0"/>
        <c:axPos val="b"/>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r>
                  <a:rPr lang="en-US" b="1"/>
                  <a:t>Cost of capture (USD/tonne CO2)</a:t>
                </a:r>
              </a:p>
            </c:rich>
          </c:tx>
          <c:layout>
            <c:manualLayout>
              <c:xMode val="edge"/>
              <c:yMode val="edge"/>
              <c:x val="9.1166398193589862E-3"/>
              <c:y val="0.16572572700335803"/>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9488"/>
        <c:crosses val="autoZero"/>
        <c:crossBetween val="between"/>
      </c:valAx>
      <c:spPr>
        <a:noFill/>
        <a:ln>
          <a:noFill/>
        </a:ln>
        <a:effectLst/>
      </c:spPr>
    </c:plotArea>
    <c:legend>
      <c:legendPos val="b"/>
      <c:layout>
        <c:manualLayout>
          <c:xMode val="edge"/>
          <c:yMode val="edge"/>
          <c:x val="0.26378598714764617"/>
          <c:y val="0.92108400438603022"/>
          <c:w val="0.58746810114082271"/>
          <c:h val="6.379312226803407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26871202154801"/>
          <c:y val="0.16129814586031191"/>
          <c:w val="0.76859305555311186"/>
          <c:h val="0.6338940902708522"/>
        </c:manualLayout>
      </c:layout>
      <c:barChart>
        <c:barDir val="col"/>
        <c:grouping val="stacked"/>
        <c:varyColors val="0"/>
        <c:ser>
          <c:idx val="0"/>
          <c:order val="0"/>
          <c:tx>
            <c:strRef>
              <c:f>Sheet1!$B$1</c:f>
              <c:strCache>
                <c:ptCount val="1"/>
                <c:pt idx="0">
                  <c:v>Capex</c:v>
                </c:pt>
              </c:strCache>
            </c:strRef>
          </c:tx>
          <c:spPr>
            <a:solidFill>
              <a:srgbClr val="61A538"/>
            </a:solidFill>
            <a:ln>
              <a:noFill/>
            </a:ln>
            <a:effectLst/>
          </c:spPr>
          <c:invertIfNegative val="0"/>
          <c:cat>
            <c:strRef>
              <c:f>Sheet1!$A$2:$A$4</c:f>
              <c:strCache>
                <c:ptCount val="3"/>
                <c:pt idx="0">
                  <c:v>NGCC</c:v>
                </c:pt>
                <c:pt idx="1">
                  <c:v>Waste to energy</c:v>
                </c:pt>
                <c:pt idx="2">
                  <c:v>Cement</c:v>
                </c:pt>
              </c:strCache>
            </c:strRef>
          </c:cat>
          <c:val>
            <c:numRef>
              <c:f>Sheet1!$B$2:$B$4</c:f>
              <c:numCache>
                <c:formatCode>0.00</c:formatCode>
                <c:ptCount val="3"/>
                <c:pt idx="0">
                  <c:v>32.077983380348044</c:v>
                </c:pt>
                <c:pt idx="1">
                  <c:v>23.705535716630621</c:v>
                </c:pt>
                <c:pt idx="2">
                  <c:v>27.298630327215101</c:v>
                </c:pt>
              </c:numCache>
            </c:numRef>
          </c:val>
          <c:extLst>
            <c:ext xmlns:c16="http://schemas.microsoft.com/office/drawing/2014/chart" uri="{C3380CC4-5D6E-409C-BE32-E72D297353CC}">
              <c16:uniqueId val="{00000000-C385-4BB4-9B61-3F924293C017}"/>
            </c:ext>
          </c:extLst>
        </c:ser>
        <c:ser>
          <c:idx val="1"/>
          <c:order val="1"/>
          <c:tx>
            <c:strRef>
              <c:f>Sheet1!$C$1</c:f>
              <c:strCache>
                <c:ptCount val="1"/>
                <c:pt idx="0">
                  <c:v>Fixed opex</c:v>
                </c:pt>
              </c:strCache>
            </c:strRef>
          </c:tx>
          <c:spPr>
            <a:solidFill>
              <a:srgbClr val="34581E"/>
            </a:solidFill>
            <a:ln>
              <a:noFill/>
            </a:ln>
            <a:effectLst/>
          </c:spPr>
          <c:invertIfNegative val="0"/>
          <c:cat>
            <c:strRef>
              <c:f>Sheet1!$A$2:$A$4</c:f>
              <c:strCache>
                <c:ptCount val="3"/>
                <c:pt idx="0">
                  <c:v>NGCC</c:v>
                </c:pt>
                <c:pt idx="1">
                  <c:v>Waste to energy</c:v>
                </c:pt>
                <c:pt idx="2">
                  <c:v>Cement</c:v>
                </c:pt>
              </c:strCache>
            </c:strRef>
          </c:cat>
          <c:val>
            <c:numRef>
              <c:f>Sheet1!$C$2:$C$4</c:f>
              <c:numCache>
                <c:formatCode>0.00</c:formatCode>
                <c:ptCount val="3"/>
                <c:pt idx="0">
                  <c:v>16.386225404466479</c:v>
                </c:pt>
                <c:pt idx="1">
                  <c:v>13.787130344914855</c:v>
                </c:pt>
                <c:pt idx="2">
                  <c:v>14.320561219332145</c:v>
                </c:pt>
              </c:numCache>
            </c:numRef>
          </c:val>
          <c:extLst>
            <c:ext xmlns:c16="http://schemas.microsoft.com/office/drawing/2014/chart" uri="{C3380CC4-5D6E-409C-BE32-E72D297353CC}">
              <c16:uniqueId val="{00000001-C385-4BB4-9B61-3F924293C017}"/>
            </c:ext>
          </c:extLst>
        </c:ser>
        <c:ser>
          <c:idx val="2"/>
          <c:order val="2"/>
          <c:tx>
            <c:strRef>
              <c:f>Sheet1!$D$1</c:f>
              <c:strCache>
                <c:ptCount val="1"/>
                <c:pt idx="0">
                  <c:v>Steam</c:v>
                </c:pt>
              </c:strCache>
            </c:strRef>
          </c:tx>
          <c:spPr>
            <a:solidFill>
              <a:srgbClr val="D968D9"/>
            </a:solidFill>
            <a:ln>
              <a:noFill/>
            </a:ln>
            <a:effectLst/>
          </c:spPr>
          <c:invertIfNegative val="0"/>
          <c:cat>
            <c:strRef>
              <c:f>Sheet1!$A$2:$A$4</c:f>
              <c:strCache>
                <c:ptCount val="3"/>
                <c:pt idx="0">
                  <c:v>NGCC</c:v>
                </c:pt>
                <c:pt idx="1">
                  <c:v>Waste to energy</c:v>
                </c:pt>
                <c:pt idx="2">
                  <c:v>Cement</c:v>
                </c:pt>
              </c:strCache>
            </c:strRef>
          </c:cat>
          <c:val>
            <c:numRef>
              <c:f>Sheet1!$D$2:$D$4</c:f>
              <c:numCache>
                <c:formatCode>0.00</c:formatCode>
                <c:ptCount val="3"/>
                <c:pt idx="0">
                  <c:v>20.148953301127214</c:v>
                </c:pt>
                <c:pt idx="1">
                  <c:v>42.312801932367165</c:v>
                </c:pt>
                <c:pt idx="2">
                  <c:v>84.62560386473433</c:v>
                </c:pt>
              </c:numCache>
            </c:numRef>
          </c:val>
          <c:extLst>
            <c:ext xmlns:c16="http://schemas.microsoft.com/office/drawing/2014/chart" uri="{C3380CC4-5D6E-409C-BE32-E72D297353CC}">
              <c16:uniqueId val="{00000002-C385-4BB4-9B61-3F924293C017}"/>
            </c:ext>
          </c:extLst>
        </c:ser>
        <c:ser>
          <c:idx val="3"/>
          <c:order val="3"/>
          <c:tx>
            <c:strRef>
              <c:f>Sheet1!$E$1</c:f>
              <c:strCache>
                <c:ptCount val="1"/>
                <c:pt idx="0">
                  <c:v>Variable opex</c:v>
                </c:pt>
              </c:strCache>
            </c:strRef>
          </c:tx>
          <c:spPr>
            <a:solidFill>
              <a:srgbClr val="952594"/>
            </a:solidFill>
            <a:ln>
              <a:noFill/>
            </a:ln>
            <a:effectLst/>
          </c:spPr>
          <c:invertIfNegative val="0"/>
          <c:cat>
            <c:strRef>
              <c:f>Sheet1!$A$2:$A$4</c:f>
              <c:strCache>
                <c:ptCount val="3"/>
                <c:pt idx="0">
                  <c:v>NGCC</c:v>
                </c:pt>
                <c:pt idx="1">
                  <c:v>Waste to energy</c:v>
                </c:pt>
                <c:pt idx="2">
                  <c:v>Cement</c:v>
                </c:pt>
              </c:strCache>
            </c:strRef>
          </c:cat>
          <c:val>
            <c:numRef>
              <c:f>Sheet1!$E$2:$E$4</c:f>
              <c:numCache>
                <c:formatCode>0.00</c:formatCode>
                <c:ptCount val="3"/>
                <c:pt idx="0">
                  <c:v>23.088294544248001</c:v>
                </c:pt>
                <c:pt idx="1">
                  <c:v>27.892892316744049</c:v>
                </c:pt>
                <c:pt idx="2">
                  <c:v>30.963822439027403</c:v>
                </c:pt>
              </c:numCache>
            </c:numRef>
          </c:val>
          <c:extLst>
            <c:ext xmlns:c16="http://schemas.microsoft.com/office/drawing/2014/chart" uri="{C3380CC4-5D6E-409C-BE32-E72D297353CC}">
              <c16:uniqueId val="{00000003-C385-4BB4-9B61-3F924293C017}"/>
            </c:ext>
          </c:extLst>
        </c:ser>
        <c:dLbls>
          <c:showLegendKey val="0"/>
          <c:showVal val="0"/>
          <c:showCatName val="0"/>
          <c:showSerName val="0"/>
          <c:showPercent val="0"/>
          <c:showBubbleSize val="0"/>
        </c:dLbls>
        <c:gapWidth val="150"/>
        <c:overlap val="100"/>
        <c:axId val="90829488"/>
        <c:axId val="90828048"/>
      </c:barChart>
      <c:catAx>
        <c:axId val="9082948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scaling>
        <c:delete val="0"/>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330" b="0" i="0" u="none" strike="noStrike" kern="1200" baseline="0">
                    <a:solidFill>
                      <a:schemeClr val="tx2"/>
                    </a:solidFill>
                    <a:latin typeface="+mn-lt"/>
                    <a:ea typeface="+mn-ea"/>
                    <a:cs typeface="+mn-cs"/>
                  </a:defRPr>
                </a:pPr>
                <a:r>
                  <a:rPr lang="en-US" b="1" dirty="0">
                    <a:solidFill>
                      <a:schemeClr val="tx2"/>
                    </a:solidFill>
                  </a:rPr>
                  <a:t>Cost of capture (USD/</a:t>
                </a:r>
                <a:r>
                  <a:rPr lang="en-US" b="1" dirty="0" err="1">
                    <a:solidFill>
                      <a:schemeClr val="tx2"/>
                    </a:solidFill>
                  </a:rPr>
                  <a:t>tonne</a:t>
                </a:r>
                <a:r>
                  <a:rPr lang="en-US" b="1" dirty="0">
                    <a:solidFill>
                      <a:schemeClr val="tx2"/>
                    </a:solidFill>
                  </a:rPr>
                  <a:t> CO</a:t>
                </a:r>
                <a:r>
                  <a:rPr lang="en-US" sz="1400" b="1" i="0" u="none" strike="noStrike" kern="1200" baseline="0" dirty="0">
                    <a:solidFill>
                      <a:schemeClr val="tx2"/>
                    </a:solidFill>
                  </a:rPr>
                  <a:t>₂</a:t>
                </a:r>
                <a:r>
                  <a:rPr lang="en-US" b="1" dirty="0">
                    <a:solidFill>
                      <a:schemeClr val="tx2"/>
                    </a:solidFill>
                  </a:rPr>
                  <a:t>)</a:t>
                </a:r>
              </a:p>
            </c:rich>
          </c:tx>
          <c:layout>
            <c:manualLayout>
              <c:xMode val="edge"/>
              <c:yMode val="edge"/>
              <c:x val="0"/>
              <c:y val="0.112853619743164"/>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2"/>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9488"/>
        <c:crosses val="autoZero"/>
        <c:crossBetween val="between"/>
      </c:valAx>
      <c:spPr>
        <a:noFill/>
        <a:ln>
          <a:solidFill>
            <a:schemeClr val="bg2"/>
          </a:solid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16117787256792"/>
          <c:y val="0.16129814586031191"/>
          <c:w val="0.82570054980751173"/>
          <c:h val="0.6338940902708522"/>
        </c:manualLayout>
      </c:layout>
      <c:barChart>
        <c:barDir val="col"/>
        <c:grouping val="clustered"/>
        <c:varyColors val="0"/>
        <c:ser>
          <c:idx val="0"/>
          <c:order val="0"/>
          <c:tx>
            <c:strRef>
              <c:f>Sheet1!$B$1</c:f>
              <c:strCache>
                <c:ptCount val="1"/>
                <c:pt idx="0">
                  <c:v>MEA</c:v>
                </c:pt>
              </c:strCache>
            </c:strRef>
          </c:tx>
          <c:spPr>
            <a:solidFill>
              <a:srgbClr val="61A538"/>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Sheet1!$B$2:$B$3</c:f>
              <c:numCache>
                <c:formatCode>General</c:formatCode>
                <c:ptCount val="2"/>
                <c:pt idx="0">
                  <c:v>121.68357685302085</c:v>
                </c:pt>
                <c:pt idx="1">
                  <c:v>130.89299506313694</c:v>
                </c:pt>
              </c:numCache>
            </c:numRef>
          </c:val>
          <c:extLst>
            <c:ext xmlns:c16="http://schemas.microsoft.com/office/drawing/2014/chart" uri="{C3380CC4-5D6E-409C-BE32-E72D297353CC}">
              <c16:uniqueId val="{00000000-77BF-4969-88C8-292F9EF2E768}"/>
            </c:ext>
          </c:extLst>
        </c:ser>
        <c:ser>
          <c:idx val="1"/>
          <c:order val="1"/>
          <c:tx>
            <c:strRef>
              <c:f>Sheet1!$C$1</c:f>
              <c:strCache>
                <c:ptCount val="1"/>
                <c:pt idx="0">
                  <c:v>Advanced amine</c:v>
                </c:pt>
              </c:strCache>
            </c:strRef>
          </c:tx>
          <c:spPr>
            <a:solidFill>
              <a:srgbClr val="34581E"/>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Sheet1!$C$2:$C$3</c:f>
              <c:numCache>
                <c:formatCode>General</c:formatCode>
                <c:ptCount val="2"/>
                <c:pt idx="0">
                  <c:v>106.73428769036585</c:v>
                </c:pt>
                <c:pt idx="1">
                  <c:v>110.95805458855369</c:v>
                </c:pt>
              </c:numCache>
            </c:numRef>
          </c:val>
          <c:extLst>
            <c:ext xmlns:c16="http://schemas.microsoft.com/office/drawing/2014/chart" uri="{C3380CC4-5D6E-409C-BE32-E72D297353CC}">
              <c16:uniqueId val="{00000001-77BF-4969-88C8-292F9EF2E768}"/>
            </c:ext>
          </c:extLst>
        </c:ser>
        <c:ser>
          <c:idx val="2"/>
          <c:order val="2"/>
          <c:tx>
            <c:strRef>
              <c:f>Sheet1!$D$1</c:f>
              <c:strCache>
                <c:ptCount val="1"/>
                <c:pt idx="0">
                  <c:v>Advanced amine + RPB</c:v>
                </c:pt>
              </c:strCache>
            </c:strRef>
          </c:tx>
          <c:spPr>
            <a:solidFill>
              <a:srgbClr val="E87523"/>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Sheet1!$D$2:$D$3</c:f>
              <c:numCache>
                <c:formatCode>0.00</c:formatCode>
                <c:ptCount val="2"/>
                <c:pt idx="0">
                  <c:v>92.42</c:v>
                </c:pt>
                <c:pt idx="1">
                  <c:v>94.78</c:v>
                </c:pt>
              </c:numCache>
            </c:numRef>
          </c:val>
          <c:extLst>
            <c:ext xmlns:c16="http://schemas.microsoft.com/office/drawing/2014/chart" uri="{C3380CC4-5D6E-409C-BE32-E72D297353CC}">
              <c16:uniqueId val="{00000002-77BF-4969-88C8-292F9EF2E768}"/>
            </c:ext>
          </c:extLst>
        </c:ser>
        <c:dLbls>
          <c:dLblPos val="outEnd"/>
          <c:showLegendKey val="0"/>
          <c:showVal val="1"/>
          <c:showCatName val="0"/>
          <c:showSerName val="0"/>
          <c:showPercent val="0"/>
          <c:showBubbleSize val="0"/>
        </c:dLbls>
        <c:gapWidth val="150"/>
        <c:axId val="90829488"/>
        <c:axId val="90828048"/>
      </c:barChart>
      <c:catAx>
        <c:axId val="90829488"/>
        <c:scaling>
          <c:orientation val="minMax"/>
        </c:scaling>
        <c:delete val="0"/>
        <c:axPos val="b"/>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scaling>
        <c:delete val="0"/>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300" b="1" i="0" u="none" strike="noStrike" kern="1200" baseline="0">
                    <a:solidFill>
                      <a:schemeClr val="tx2"/>
                    </a:solidFill>
                    <a:latin typeface="+mn-lt"/>
                    <a:ea typeface="+mn-ea"/>
                    <a:cs typeface="+mn-cs"/>
                  </a:defRPr>
                </a:pPr>
                <a:r>
                  <a:rPr lang="en-US" sz="1300" b="1"/>
                  <a:t>Cost of capture (USD/tonne CO2)</a:t>
                </a:r>
              </a:p>
            </c:rich>
          </c:tx>
          <c:layout>
            <c:manualLayout>
              <c:xMode val="edge"/>
              <c:yMode val="edge"/>
              <c:x val="1.1868326381182312E-2"/>
              <c:y val="0.10058514397165159"/>
            </c:manualLayout>
          </c:layout>
          <c:overlay val="0"/>
          <c:spPr>
            <a:noFill/>
            <a:ln>
              <a:noFill/>
            </a:ln>
            <a:effectLst/>
          </c:spPr>
          <c:txPr>
            <a:bodyPr rot="-5400000" spcFirstLastPara="1" vertOverflow="ellipsis" vert="horz" wrap="square" anchor="ctr" anchorCtr="1"/>
            <a:lstStyle/>
            <a:p>
              <a:pPr>
                <a:defRPr sz="1300" b="1" i="0" u="none" strike="noStrike" kern="1200" baseline="0">
                  <a:solidFill>
                    <a:schemeClr val="tx2"/>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9488"/>
        <c:crosses val="autoZero"/>
        <c:crossBetween val="between"/>
      </c:valAx>
      <c:spPr>
        <a:noFill/>
        <a:ln>
          <a:solidFill>
            <a:schemeClr val="bg2"/>
          </a:solidFill>
        </a:ln>
        <a:effectLst/>
      </c:spPr>
    </c:plotArea>
    <c:legend>
      <c:legendPos val="b"/>
      <c:layout>
        <c:manualLayout>
          <c:xMode val="edge"/>
          <c:yMode val="edge"/>
          <c:x val="0"/>
          <c:y val="0.92108400438603022"/>
          <c:w val="1"/>
          <c:h val="6.379312226803407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16117787256792"/>
          <c:y val="0.16129814586031191"/>
          <c:w val="0.82570054980751173"/>
          <c:h val="0.6338940902708522"/>
        </c:manualLayout>
      </c:layout>
      <c:barChart>
        <c:barDir val="col"/>
        <c:grouping val="clustered"/>
        <c:varyColors val="0"/>
        <c:ser>
          <c:idx val="0"/>
          <c:order val="0"/>
          <c:tx>
            <c:strRef>
              <c:f>Sheet1!$B$1</c:f>
              <c:strCache>
                <c:ptCount val="1"/>
                <c:pt idx="0">
                  <c:v>MEA</c:v>
                </c:pt>
              </c:strCache>
            </c:strRef>
          </c:tx>
          <c:spPr>
            <a:solidFill>
              <a:srgbClr val="61A538"/>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Sheet1!$B$2:$B$3</c:f>
              <c:numCache>
                <c:formatCode>General</c:formatCode>
                <c:ptCount val="2"/>
                <c:pt idx="0">
                  <c:v>121.68357685302085</c:v>
                </c:pt>
                <c:pt idx="1">
                  <c:v>130.89299506313694</c:v>
                </c:pt>
              </c:numCache>
            </c:numRef>
          </c:val>
          <c:extLst>
            <c:ext xmlns:c16="http://schemas.microsoft.com/office/drawing/2014/chart" uri="{C3380CC4-5D6E-409C-BE32-E72D297353CC}">
              <c16:uniqueId val="{00000000-93B4-41E0-9176-6D619C53F3E9}"/>
            </c:ext>
          </c:extLst>
        </c:ser>
        <c:ser>
          <c:idx val="1"/>
          <c:order val="1"/>
          <c:tx>
            <c:strRef>
              <c:f>Sheet1!$C$1</c:f>
              <c:strCache>
                <c:ptCount val="1"/>
                <c:pt idx="0">
                  <c:v>Advanced amine</c:v>
                </c:pt>
              </c:strCache>
            </c:strRef>
          </c:tx>
          <c:spPr>
            <a:solidFill>
              <a:srgbClr val="34581E"/>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Sheet1!$C$2:$C$3</c:f>
              <c:numCache>
                <c:formatCode>General</c:formatCode>
                <c:ptCount val="2"/>
                <c:pt idx="0">
                  <c:v>106.73428769036585</c:v>
                </c:pt>
                <c:pt idx="1">
                  <c:v>110.95805458855369</c:v>
                </c:pt>
              </c:numCache>
            </c:numRef>
          </c:val>
          <c:extLst>
            <c:ext xmlns:c16="http://schemas.microsoft.com/office/drawing/2014/chart" uri="{C3380CC4-5D6E-409C-BE32-E72D297353CC}">
              <c16:uniqueId val="{00000001-93B4-41E0-9176-6D619C53F3E9}"/>
            </c:ext>
          </c:extLst>
        </c:ser>
        <c:ser>
          <c:idx val="2"/>
          <c:order val="2"/>
          <c:tx>
            <c:strRef>
              <c:f>Sheet1!$D$1</c:f>
              <c:strCache>
                <c:ptCount val="1"/>
                <c:pt idx="0">
                  <c:v>Heat recovery</c:v>
                </c:pt>
              </c:strCache>
            </c:strRef>
          </c:tx>
          <c:spPr>
            <a:solidFill>
              <a:srgbClr val="E87523"/>
            </a:solidFill>
            <a:ln>
              <a:noFill/>
            </a:ln>
            <a:effectLst/>
          </c:spPr>
          <c:invertIfNegative val="0"/>
          <c:dLbls>
            <c:numFmt formatCode="[$$-409]#,##0" sourceLinked="0"/>
            <c:spPr>
              <a:noFill/>
              <a:ln>
                <a:noFill/>
              </a:ln>
              <a:effectLst/>
            </c:spPr>
            <c:txPr>
              <a:bodyPr rot="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NGCC</c:v>
                </c:pt>
                <c:pt idx="1">
                  <c:v>Waste to Energy</c:v>
                </c:pt>
              </c:strCache>
            </c:strRef>
          </c:cat>
          <c:val>
            <c:numRef>
              <c:f>Sheet1!$D$2:$D$3</c:f>
              <c:numCache>
                <c:formatCode>0.00</c:formatCode>
                <c:ptCount val="2"/>
                <c:pt idx="0">
                  <c:v>90</c:v>
                </c:pt>
                <c:pt idx="1">
                  <c:v>92</c:v>
                </c:pt>
              </c:numCache>
            </c:numRef>
          </c:val>
          <c:extLst>
            <c:ext xmlns:c16="http://schemas.microsoft.com/office/drawing/2014/chart" uri="{C3380CC4-5D6E-409C-BE32-E72D297353CC}">
              <c16:uniqueId val="{00000002-93B4-41E0-9176-6D619C53F3E9}"/>
            </c:ext>
          </c:extLst>
        </c:ser>
        <c:dLbls>
          <c:dLblPos val="outEnd"/>
          <c:showLegendKey val="0"/>
          <c:showVal val="1"/>
          <c:showCatName val="0"/>
          <c:showSerName val="0"/>
          <c:showPercent val="0"/>
          <c:showBubbleSize val="0"/>
        </c:dLbls>
        <c:gapWidth val="150"/>
        <c:axId val="90829488"/>
        <c:axId val="90828048"/>
      </c:barChart>
      <c:catAx>
        <c:axId val="90829488"/>
        <c:scaling>
          <c:orientation val="minMax"/>
        </c:scaling>
        <c:delete val="0"/>
        <c:axPos val="b"/>
        <c:numFmt formatCode="General" sourceLinked="1"/>
        <c:majorTickMark val="none"/>
        <c:minorTickMark val="none"/>
        <c:tickLblPos val="nextTo"/>
        <c:spPr>
          <a:noFill/>
          <a:ln w="9525" cap="flat" cmpd="sng" algn="ctr">
            <a:solidFill>
              <a:schemeClr val="bg2"/>
            </a:solidFill>
            <a:round/>
          </a:ln>
          <a:effectLst/>
        </c:spPr>
        <c:txPr>
          <a:bodyPr rot="-6000000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scaling>
        <c:delete val="0"/>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330" b="1" i="0" u="none" strike="noStrike" kern="1200" baseline="0">
                    <a:solidFill>
                      <a:srgbClr val="0B0B0B"/>
                    </a:solidFill>
                    <a:latin typeface="+mn-lt"/>
                    <a:ea typeface="+mn-ea"/>
                    <a:cs typeface="+mn-cs"/>
                  </a:defRPr>
                </a:pPr>
                <a:r>
                  <a:rPr lang="en-US" b="1"/>
                  <a:t>Cost of capture (USD/t-CO2)</a:t>
                </a:r>
              </a:p>
            </c:rich>
          </c:tx>
          <c:layout>
            <c:manualLayout>
              <c:xMode val="edge"/>
              <c:yMode val="edge"/>
              <c:x val="9.4311478391933667E-3"/>
              <c:y val="0.16885958253327976"/>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rgbClr val="0B0B0B"/>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crossAx val="90829488"/>
        <c:crosses val="autoZero"/>
        <c:crossBetween val="between"/>
      </c:valAx>
      <c:spPr>
        <a:noFill/>
        <a:ln>
          <a:noFill/>
        </a:ln>
        <a:effectLst/>
      </c:spPr>
    </c:plotArea>
    <c:legend>
      <c:legendPos val="b"/>
      <c:layout>
        <c:manualLayout>
          <c:xMode val="edge"/>
          <c:yMode val="edge"/>
          <c:x val="0"/>
          <c:y val="0.92108400438603022"/>
          <c:w val="1"/>
          <c:h val="6.3793122268034075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B0B0B"/>
              </a:solidFill>
              <a:latin typeface="+mn-lt"/>
              <a:ea typeface="+mn-ea"/>
              <a:cs typeface="+mn-cs"/>
            </a:defRPr>
          </a:pPr>
          <a:endParaRPr lang="en-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B0B0B"/>
          </a:solidFill>
        </a:defRPr>
      </a:pPr>
      <a:endParaRPr lang="en-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695575774921633E-2"/>
          <c:y val="0.2664864653112391"/>
          <c:w val="0.89797911355755089"/>
          <c:h val="0.5415715572866826"/>
        </c:manualLayout>
      </c:layout>
      <c:lineChart>
        <c:grouping val="standard"/>
        <c:varyColors val="0"/>
        <c:ser>
          <c:idx val="0"/>
          <c:order val="0"/>
          <c:tx>
            <c:strRef>
              <c:f>Sheet1!$B$1</c:f>
              <c:strCache>
                <c:ptCount val="1"/>
                <c:pt idx="0">
                  <c:v>NGCC</c:v>
                </c:pt>
              </c:strCache>
            </c:strRef>
          </c:tx>
          <c:spPr>
            <a:ln w="28575" cap="rnd">
              <a:solidFill>
                <a:srgbClr val="61A538"/>
              </a:solidFill>
              <a:round/>
            </a:ln>
            <a:effectLst/>
          </c:spPr>
          <c:marker>
            <c:symbol val="circle"/>
            <c:size val="5"/>
            <c:spPr>
              <a:solidFill>
                <a:srgbClr val="61A538"/>
              </a:solidFill>
              <a:ln w="9525">
                <a:solidFill>
                  <a:srgbClr val="61A538"/>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Sheet1!$B$2:$B$16</c:f>
              <c:numCache>
                <c:formatCode>General</c:formatCode>
                <c:ptCount val="15"/>
                <c:pt idx="0">
                  <c:v>83.986527611155083</c:v>
                </c:pt>
                <c:pt idx="1">
                  <c:v>85.137896371219497</c:v>
                </c:pt>
                <c:pt idx="2">
                  <c:v>86.289265131283912</c:v>
                </c:pt>
                <c:pt idx="3">
                  <c:v>87.440633891348313</c:v>
                </c:pt>
                <c:pt idx="4">
                  <c:v>88.592002651412727</c:v>
                </c:pt>
                <c:pt idx="5">
                  <c:v>89.167687031444942</c:v>
                </c:pt>
                <c:pt idx="6">
                  <c:v>89.743371411477142</c:v>
                </c:pt>
                <c:pt idx="7">
                  <c:v>90.319055791509356</c:v>
                </c:pt>
                <c:pt idx="8">
                  <c:v>90.894740171541557</c:v>
                </c:pt>
                <c:pt idx="9">
                  <c:v>91.470424551573757</c:v>
                </c:pt>
                <c:pt idx="10">
                  <c:v>92.046108931605971</c:v>
                </c:pt>
                <c:pt idx="11">
                  <c:v>92.621793311638172</c:v>
                </c:pt>
                <c:pt idx="12">
                  <c:v>93.197477691670372</c:v>
                </c:pt>
                <c:pt idx="13">
                  <c:v>93.773162071702586</c:v>
                </c:pt>
                <c:pt idx="14">
                  <c:v>94.348846451734801</c:v>
                </c:pt>
              </c:numCache>
            </c:numRef>
          </c:val>
          <c:smooth val="0"/>
          <c:extLst>
            <c:ext xmlns:c16="http://schemas.microsoft.com/office/drawing/2014/chart" uri="{C3380CC4-5D6E-409C-BE32-E72D297353CC}">
              <c16:uniqueId val="{00000000-1F2B-4A18-929E-79CF89908576}"/>
            </c:ext>
          </c:extLst>
        </c:ser>
        <c:ser>
          <c:idx val="1"/>
          <c:order val="1"/>
          <c:tx>
            <c:strRef>
              <c:f>Sheet1!$C$1</c:f>
              <c:strCache>
                <c:ptCount val="1"/>
                <c:pt idx="0">
                  <c:v>Waste to energy</c:v>
                </c:pt>
              </c:strCache>
            </c:strRef>
          </c:tx>
          <c:spPr>
            <a:ln w="28575" cap="rnd">
              <a:solidFill>
                <a:srgbClr val="34581E"/>
              </a:solidFill>
              <a:round/>
            </a:ln>
            <a:effectLst/>
          </c:spPr>
          <c:marker>
            <c:symbol val="circle"/>
            <c:size val="5"/>
            <c:spPr>
              <a:solidFill>
                <a:srgbClr val="34581E"/>
              </a:solidFill>
              <a:ln w="9525">
                <a:solidFill>
                  <a:srgbClr val="34581E"/>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Sheet1!$C$2:$C$16</c:f>
              <c:numCache>
                <c:formatCode>General</c:formatCode>
                <c:ptCount val="15"/>
                <c:pt idx="0">
                  <c:v>81.815222300753291</c:v>
                </c:pt>
                <c:pt idx="1">
                  <c:v>84.233096696888552</c:v>
                </c:pt>
                <c:pt idx="2">
                  <c:v>86.650971093023827</c:v>
                </c:pt>
                <c:pt idx="3">
                  <c:v>89.068845489159088</c:v>
                </c:pt>
                <c:pt idx="4">
                  <c:v>91.486719885294363</c:v>
                </c:pt>
                <c:pt idx="5">
                  <c:v>92.695657083361994</c:v>
                </c:pt>
                <c:pt idx="6">
                  <c:v>93.904594281429624</c:v>
                </c:pt>
                <c:pt idx="7">
                  <c:v>95.113531479497254</c:v>
                </c:pt>
                <c:pt idx="8">
                  <c:v>96.322468677564885</c:v>
                </c:pt>
                <c:pt idx="9">
                  <c:v>97.531405875632515</c:v>
                </c:pt>
                <c:pt idx="10">
                  <c:v>98.74034307370016</c:v>
                </c:pt>
                <c:pt idx="11">
                  <c:v>99.949280271767776</c:v>
                </c:pt>
                <c:pt idx="12">
                  <c:v>101.15821746983542</c:v>
                </c:pt>
                <c:pt idx="13">
                  <c:v>102.36715466790307</c:v>
                </c:pt>
                <c:pt idx="14">
                  <c:v>103.57609186597068</c:v>
                </c:pt>
              </c:numCache>
            </c:numRef>
          </c:val>
          <c:smooth val="0"/>
          <c:extLst>
            <c:ext xmlns:c16="http://schemas.microsoft.com/office/drawing/2014/chart" uri="{C3380CC4-5D6E-409C-BE32-E72D297353CC}">
              <c16:uniqueId val="{00000001-1F2B-4A18-929E-79CF89908576}"/>
            </c:ext>
          </c:extLst>
        </c:ser>
        <c:ser>
          <c:idx val="2"/>
          <c:order val="2"/>
          <c:tx>
            <c:strRef>
              <c:f>Sheet1!$D$1</c:f>
              <c:strCache>
                <c:ptCount val="1"/>
                <c:pt idx="0">
                  <c:v>Cement</c:v>
                </c:pt>
              </c:strCache>
            </c:strRef>
          </c:tx>
          <c:spPr>
            <a:ln w="28575" cap="rnd">
              <a:solidFill>
                <a:srgbClr val="D968D9"/>
              </a:solidFill>
              <a:round/>
            </a:ln>
            <a:effectLst/>
          </c:spPr>
          <c:marker>
            <c:symbol val="circle"/>
            <c:size val="5"/>
            <c:spPr>
              <a:solidFill>
                <a:srgbClr val="D968D9"/>
              </a:solidFill>
              <a:ln w="9525">
                <a:solidFill>
                  <a:srgbClr val="D968D9"/>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Sheet1!$D$2:$D$16</c:f>
              <c:numCache>
                <c:formatCode>General</c:formatCode>
                <c:ptCount val="15"/>
                <c:pt idx="0">
                  <c:v>92.275307913338182</c:v>
                </c:pt>
                <c:pt idx="1">
                  <c:v>97.111056705608718</c:v>
                </c:pt>
                <c:pt idx="2">
                  <c:v>101.94680549787925</c:v>
                </c:pt>
                <c:pt idx="3">
                  <c:v>106.78255429014979</c:v>
                </c:pt>
                <c:pt idx="4">
                  <c:v>111.61830308242031</c:v>
                </c:pt>
                <c:pt idx="5">
                  <c:v>114.03617747855557</c:v>
                </c:pt>
                <c:pt idx="6">
                  <c:v>116.45405187469085</c:v>
                </c:pt>
                <c:pt idx="7">
                  <c:v>118.87192627082611</c:v>
                </c:pt>
                <c:pt idx="8">
                  <c:v>121.28980066696137</c:v>
                </c:pt>
                <c:pt idx="9">
                  <c:v>123.70767506309664</c:v>
                </c:pt>
                <c:pt idx="10">
                  <c:v>126.12554945923191</c:v>
                </c:pt>
                <c:pt idx="11">
                  <c:v>128.54342385536717</c:v>
                </c:pt>
                <c:pt idx="12">
                  <c:v>130.96129825150243</c:v>
                </c:pt>
                <c:pt idx="13">
                  <c:v>133.37917264763772</c:v>
                </c:pt>
                <c:pt idx="14">
                  <c:v>135.79704704377298</c:v>
                </c:pt>
              </c:numCache>
            </c:numRef>
          </c:val>
          <c:smooth val="0"/>
          <c:extLst>
            <c:ext xmlns:c16="http://schemas.microsoft.com/office/drawing/2014/chart" uri="{C3380CC4-5D6E-409C-BE32-E72D297353CC}">
              <c16:uniqueId val="{00000002-1F2B-4A18-929E-79CF89908576}"/>
            </c:ext>
          </c:extLst>
        </c:ser>
        <c:dLbls>
          <c:showLegendKey val="0"/>
          <c:showVal val="0"/>
          <c:showCatName val="0"/>
          <c:showSerName val="0"/>
          <c:showPercent val="0"/>
          <c:showBubbleSize val="0"/>
        </c:dLbls>
        <c:marker val="1"/>
        <c:smooth val="0"/>
        <c:axId val="90829488"/>
        <c:axId val="90828048"/>
      </c:lineChart>
      <c:catAx>
        <c:axId val="9082948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r>
                  <a:rPr lang="en-US" sz="1400" b="1" dirty="0">
                    <a:solidFill>
                      <a:schemeClr val="tx2"/>
                    </a:solidFill>
                  </a:rPr>
                  <a:t>Energy consumption</a:t>
                </a:r>
                <a:r>
                  <a:rPr lang="en-US" sz="1400" b="1" baseline="0" dirty="0">
                    <a:solidFill>
                      <a:schemeClr val="tx2"/>
                    </a:solidFill>
                  </a:rPr>
                  <a:t> (GJ/tonne CO</a:t>
                </a:r>
                <a:r>
                  <a:rPr lang="en-US" sz="1400" b="1" baseline="-25000" dirty="0">
                    <a:solidFill>
                      <a:schemeClr val="tx2"/>
                    </a:solidFill>
                  </a:rPr>
                  <a:t>2</a:t>
                </a:r>
                <a:r>
                  <a:rPr lang="en-US" sz="1400" b="1" baseline="0" dirty="0">
                    <a:solidFill>
                      <a:schemeClr val="tx2"/>
                    </a:solidFill>
                  </a:rPr>
                  <a:t>)</a:t>
                </a:r>
                <a:endParaRPr lang="en-US" sz="1400" b="1" dirty="0">
                  <a:solidFill>
                    <a:schemeClr val="tx2"/>
                  </a:solidFill>
                </a:endParaRPr>
              </a:p>
            </c:rich>
          </c:tx>
          <c:layout>
            <c:manualLayout>
              <c:xMode val="edge"/>
              <c:yMode val="edge"/>
              <c:x val="0.12929036520689818"/>
              <c:y val="0.9280742367929425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min val="60"/>
        </c:scaling>
        <c:delete val="0"/>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i="0" u="none" strike="noStrike" kern="1200" baseline="0" dirty="0">
                    <a:solidFill>
                      <a:srgbClr val="2E2E2E"/>
                    </a:solidFill>
                  </a:rPr>
                  <a:t>Cost of capture (USD/tonne CO</a:t>
                </a:r>
                <a:r>
                  <a:rPr lang="en-US" sz="1400" b="1" i="0" u="none" strike="noStrike" kern="1200" baseline="-25000" dirty="0">
                    <a:solidFill>
                      <a:srgbClr val="2E2E2E"/>
                    </a:solidFill>
                  </a:rPr>
                  <a:t>2</a:t>
                </a:r>
                <a:r>
                  <a:rPr lang="en-US" sz="1400" b="1" i="0" u="none" strike="noStrike" kern="1200" baseline="0" dirty="0">
                    <a:solidFill>
                      <a:srgbClr val="2E2E2E"/>
                    </a:solidFill>
                  </a:rPr>
                  <a:t>)</a:t>
                </a:r>
              </a:p>
            </c:rich>
          </c:tx>
          <c:layout>
            <c:manualLayout>
              <c:xMode val="edge"/>
              <c:yMode val="edge"/>
              <c:x val="1.0698366846156084E-3"/>
              <c:y val="0.17066948720962119"/>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500" b="0" i="0" u="none" strike="noStrike" kern="1200" baseline="0">
                <a:solidFill>
                  <a:schemeClr val="tx1"/>
                </a:solidFill>
                <a:latin typeface="+mn-lt"/>
                <a:ea typeface="+mn-ea"/>
                <a:cs typeface="+mn-cs"/>
              </a:defRPr>
            </a:pPr>
            <a:endParaRPr lang="en-NL"/>
          </a:p>
        </c:txPr>
        <c:crossAx val="90829488"/>
        <c:crosses val="autoZero"/>
        <c:crossBetween val="between"/>
      </c:valAx>
      <c:spPr>
        <a:noFill/>
        <a:ln>
          <a:solidFill>
            <a:schemeClr val="bg2"/>
          </a:solidFill>
        </a:ln>
        <a:effectLst/>
      </c:spPr>
    </c:plotArea>
    <c:legend>
      <c:legendPos val="r"/>
      <c:layout>
        <c:manualLayout>
          <c:xMode val="edge"/>
          <c:yMode val="edge"/>
          <c:x val="0.10197368987036494"/>
          <c:y val="2.6487265463990894E-2"/>
          <c:w val="0.3894941864099698"/>
          <c:h val="0.1854892650566259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NL"/>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695575774921633E-2"/>
          <c:y val="0.26932939352730162"/>
          <c:w val="0.89797911355755089"/>
          <c:h val="0.53872862907062002"/>
        </c:manualLayout>
      </c:layout>
      <c:lineChart>
        <c:grouping val="standard"/>
        <c:varyColors val="0"/>
        <c:ser>
          <c:idx val="0"/>
          <c:order val="0"/>
          <c:tx>
            <c:strRef>
              <c:f>Sheet1!$B$1</c:f>
              <c:strCache>
                <c:ptCount val="1"/>
                <c:pt idx="0">
                  <c:v>NGCC</c:v>
                </c:pt>
              </c:strCache>
            </c:strRef>
          </c:tx>
          <c:spPr>
            <a:ln w="28575" cap="rnd">
              <a:solidFill>
                <a:srgbClr val="61A538"/>
              </a:solidFill>
              <a:round/>
            </a:ln>
            <a:effectLst/>
          </c:spPr>
          <c:marker>
            <c:symbol val="circle"/>
            <c:size val="5"/>
            <c:spPr>
              <a:solidFill>
                <a:srgbClr val="61A538"/>
              </a:solidFill>
              <a:ln w="9525">
                <a:solidFill>
                  <a:srgbClr val="61A538"/>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Sheet1!$B$2:$B$16</c:f>
              <c:numCache>
                <c:formatCode>General</c:formatCode>
                <c:ptCount val="15"/>
                <c:pt idx="0">
                  <c:v>83.986527611155083</c:v>
                </c:pt>
                <c:pt idx="1">
                  <c:v>85.137896371219497</c:v>
                </c:pt>
                <c:pt idx="2">
                  <c:v>86.289265131283912</c:v>
                </c:pt>
                <c:pt idx="3">
                  <c:v>87.440633891348313</c:v>
                </c:pt>
                <c:pt idx="4">
                  <c:v>88.592002651412727</c:v>
                </c:pt>
                <c:pt idx="5">
                  <c:v>89.167687031444942</c:v>
                </c:pt>
                <c:pt idx="6">
                  <c:v>89.743371411477142</c:v>
                </c:pt>
                <c:pt idx="7">
                  <c:v>90.319055791509356</c:v>
                </c:pt>
                <c:pt idx="8">
                  <c:v>90.894740171541557</c:v>
                </c:pt>
                <c:pt idx="9">
                  <c:v>91.470424551573757</c:v>
                </c:pt>
                <c:pt idx="10">
                  <c:v>92.046108931605971</c:v>
                </c:pt>
                <c:pt idx="11">
                  <c:v>92.621793311638172</c:v>
                </c:pt>
                <c:pt idx="12">
                  <c:v>93.197477691670372</c:v>
                </c:pt>
                <c:pt idx="13">
                  <c:v>93.773162071702586</c:v>
                </c:pt>
                <c:pt idx="14">
                  <c:v>94.348846451734801</c:v>
                </c:pt>
              </c:numCache>
            </c:numRef>
          </c:val>
          <c:smooth val="0"/>
          <c:extLst>
            <c:ext xmlns:c16="http://schemas.microsoft.com/office/drawing/2014/chart" uri="{C3380CC4-5D6E-409C-BE32-E72D297353CC}">
              <c16:uniqueId val="{00000000-78C9-44B4-9EE1-DF4E23AC2F49}"/>
            </c:ext>
          </c:extLst>
        </c:ser>
        <c:ser>
          <c:idx val="1"/>
          <c:order val="1"/>
          <c:tx>
            <c:strRef>
              <c:f>Sheet1!$C$1</c:f>
              <c:strCache>
                <c:ptCount val="1"/>
                <c:pt idx="0">
                  <c:v>Waste to Energy</c:v>
                </c:pt>
              </c:strCache>
            </c:strRef>
          </c:tx>
          <c:spPr>
            <a:ln w="28575" cap="rnd">
              <a:solidFill>
                <a:srgbClr val="34581E"/>
              </a:solidFill>
              <a:round/>
            </a:ln>
            <a:effectLst/>
          </c:spPr>
          <c:marker>
            <c:symbol val="circle"/>
            <c:size val="5"/>
            <c:spPr>
              <a:solidFill>
                <a:srgbClr val="34581E"/>
              </a:solidFill>
              <a:ln w="9525">
                <a:solidFill>
                  <a:srgbClr val="34581E"/>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Sheet1!$C$2:$C$16</c:f>
              <c:numCache>
                <c:formatCode>General</c:formatCode>
                <c:ptCount val="15"/>
                <c:pt idx="0">
                  <c:v>81.815222300753291</c:v>
                </c:pt>
                <c:pt idx="1">
                  <c:v>84.233096696888552</c:v>
                </c:pt>
                <c:pt idx="2">
                  <c:v>86.650971093023827</c:v>
                </c:pt>
                <c:pt idx="3">
                  <c:v>89.068845489159088</c:v>
                </c:pt>
                <c:pt idx="4">
                  <c:v>91.486719885294363</c:v>
                </c:pt>
                <c:pt idx="5">
                  <c:v>92.695657083361994</c:v>
                </c:pt>
                <c:pt idx="6">
                  <c:v>93.904594281429624</c:v>
                </c:pt>
                <c:pt idx="7">
                  <c:v>95.113531479497254</c:v>
                </c:pt>
                <c:pt idx="8">
                  <c:v>96.322468677564885</c:v>
                </c:pt>
                <c:pt idx="9">
                  <c:v>97.531405875632515</c:v>
                </c:pt>
                <c:pt idx="10">
                  <c:v>98.74034307370016</c:v>
                </c:pt>
                <c:pt idx="11">
                  <c:v>99.949280271767776</c:v>
                </c:pt>
                <c:pt idx="12">
                  <c:v>101.15821746983542</c:v>
                </c:pt>
                <c:pt idx="13">
                  <c:v>102.36715466790307</c:v>
                </c:pt>
                <c:pt idx="14">
                  <c:v>103.57609186597068</c:v>
                </c:pt>
              </c:numCache>
            </c:numRef>
          </c:val>
          <c:smooth val="0"/>
          <c:extLst>
            <c:ext xmlns:c16="http://schemas.microsoft.com/office/drawing/2014/chart" uri="{C3380CC4-5D6E-409C-BE32-E72D297353CC}">
              <c16:uniqueId val="{00000001-78C9-44B4-9EE1-DF4E23AC2F49}"/>
            </c:ext>
          </c:extLst>
        </c:ser>
        <c:ser>
          <c:idx val="2"/>
          <c:order val="2"/>
          <c:tx>
            <c:strRef>
              <c:f>Sheet1!$D$1</c:f>
              <c:strCache>
                <c:ptCount val="1"/>
                <c:pt idx="0">
                  <c:v>Cement</c:v>
                </c:pt>
              </c:strCache>
            </c:strRef>
          </c:tx>
          <c:spPr>
            <a:ln w="28575" cap="rnd">
              <a:solidFill>
                <a:srgbClr val="D968D9"/>
              </a:solidFill>
              <a:round/>
            </a:ln>
            <a:effectLst/>
          </c:spPr>
          <c:marker>
            <c:symbol val="circle"/>
            <c:size val="5"/>
            <c:spPr>
              <a:solidFill>
                <a:srgbClr val="D968D9"/>
              </a:solidFill>
              <a:ln w="9525">
                <a:solidFill>
                  <a:srgbClr val="D968D9"/>
                </a:solidFill>
              </a:ln>
              <a:effectLst/>
            </c:spPr>
          </c:marker>
          <c:cat>
            <c:numRef>
              <c:f>Sheet1!$A$2:$A$16</c:f>
              <c:numCache>
                <c:formatCode>General</c:formatCode>
                <c:ptCount val="15"/>
                <c:pt idx="0">
                  <c:v>1.2</c:v>
                </c:pt>
                <c:pt idx="1">
                  <c:v>1.4</c:v>
                </c:pt>
                <c:pt idx="2">
                  <c:v>1.6</c:v>
                </c:pt>
                <c:pt idx="3">
                  <c:v>1.8</c:v>
                </c:pt>
                <c:pt idx="4">
                  <c:v>2</c:v>
                </c:pt>
                <c:pt idx="5">
                  <c:v>2.1</c:v>
                </c:pt>
                <c:pt idx="6">
                  <c:v>2.2000000000000002</c:v>
                </c:pt>
                <c:pt idx="7">
                  <c:v>2.2999999999999998</c:v>
                </c:pt>
                <c:pt idx="8">
                  <c:v>2.4</c:v>
                </c:pt>
                <c:pt idx="9">
                  <c:v>2.5</c:v>
                </c:pt>
                <c:pt idx="10">
                  <c:v>2.6</c:v>
                </c:pt>
                <c:pt idx="11">
                  <c:v>2.7</c:v>
                </c:pt>
                <c:pt idx="12">
                  <c:v>2.8</c:v>
                </c:pt>
                <c:pt idx="13">
                  <c:v>2.9</c:v>
                </c:pt>
                <c:pt idx="14">
                  <c:v>3</c:v>
                </c:pt>
              </c:numCache>
            </c:numRef>
          </c:cat>
          <c:val>
            <c:numRef>
              <c:f>Sheet1!$D$2:$D$16</c:f>
              <c:numCache>
                <c:formatCode>General</c:formatCode>
                <c:ptCount val="15"/>
                <c:pt idx="0">
                  <c:v>92.275307913338182</c:v>
                </c:pt>
                <c:pt idx="1">
                  <c:v>97.111056705608718</c:v>
                </c:pt>
                <c:pt idx="2">
                  <c:v>101.94680549787925</c:v>
                </c:pt>
                <c:pt idx="3">
                  <c:v>106.78255429014979</c:v>
                </c:pt>
                <c:pt idx="4">
                  <c:v>111.61830308242031</c:v>
                </c:pt>
                <c:pt idx="5">
                  <c:v>114.03617747855557</c:v>
                </c:pt>
                <c:pt idx="6">
                  <c:v>116.45405187469085</c:v>
                </c:pt>
                <c:pt idx="7">
                  <c:v>118.87192627082611</c:v>
                </c:pt>
                <c:pt idx="8">
                  <c:v>121.28980066696137</c:v>
                </c:pt>
                <c:pt idx="9">
                  <c:v>123.70767506309664</c:v>
                </c:pt>
                <c:pt idx="10">
                  <c:v>126.12554945923191</c:v>
                </c:pt>
                <c:pt idx="11">
                  <c:v>128.54342385536717</c:v>
                </c:pt>
                <c:pt idx="12">
                  <c:v>130.96129825150243</c:v>
                </c:pt>
                <c:pt idx="13">
                  <c:v>133.37917264763772</c:v>
                </c:pt>
                <c:pt idx="14">
                  <c:v>135.79704704377298</c:v>
                </c:pt>
              </c:numCache>
            </c:numRef>
          </c:val>
          <c:smooth val="0"/>
          <c:extLst>
            <c:ext xmlns:c16="http://schemas.microsoft.com/office/drawing/2014/chart" uri="{C3380CC4-5D6E-409C-BE32-E72D297353CC}">
              <c16:uniqueId val="{00000002-78C9-44B4-9EE1-DF4E23AC2F49}"/>
            </c:ext>
          </c:extLst>
        </c:ser>
        <c:dLbls>
          <c:showLegendKey val="0"/>
          <c:showVal val="0"/>
          <c:showCatName val="0"/>
          <c:showSerName val="0"/>
          <c:showPercent val="0"/>
          <c:showBubbleSize val="0"/>
        </c:dLbls>
        <c:marker val="1"/>
        <c:smooth val="0"/>
        <c:axId val="90829488"/>
        <c:axId val="90828048"/>
      </c:lineChart>
      <c:catAx>
        <c:axId val="90829488"/>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2"/>
                    </a:solidFill>
                    <a:latin typeface="+mn-lt"/>
                    <a:ea typeface="+mn-ea"/>
                    <a:cs typeface="+mn-cs"/>
                  </a:defRPr>
                </a:pPr>
                <a:r>
                  <a:rPr lang="en-US" b="1"/>
                  <a:t>Energy consumption (GJ/tonne CO2)</a:t>
                </a:r>
              </a:p>
            </c:rich>
          </c:tx>
          <c:layout>
            <c:manualLayout>
              <c:xMode val="edge"/>
              <c:yMode val="edge"/>
              <c:x val="0.36114074498084187"/>
              <c:y val="0.92807413998623312"/>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8048"/>
        <c:crosses val="autoZero"/>
        <c:auto val="1"/>
        <c:lblAlgn val="ctr"/>
        <c:lblOffset val="100"/>
        <c:noMultiLvlLbl val="0"/>
      </c:catAx>
      <c:valAx>
        <c:axId val="90828048"/>
        <c:scaling>
          <c:orientation val="minMax"/>
          <c:min val="60"/>
        </c:scaling>
        <c:delete val="0"/>
        <c:axPos val="l"/>
        <c:majorGridlines>
          <c:spPr>
            <a:ln w="9525" cap="flat" cmpd="sng" algn="ctr">
              <a:solidFill>
                <a:schemeClr val="bg2"/>
              </a:solidFill>
              <a:round/>
            </a:ln>
            <a:effectLst/>
          </c:spPr>
        </c:majorGridlines>
        <c:title>
          <c:tx>
            <c:rich>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r>
                  <a:rPr lang="en-US" b="1"/>
                  <a:t>Cost of capture (USD/tonne CO2)</a:t>
                </a:r>
              </a:p>
            </c:rich>
          </c:tx>
          <c:layout>
            <c:manualLayout>
              <c:xMode val="edge"/>
              <c:yMode val="edge"/>
              <c:x val="1.0698366846156084E-3"/>
              <c:y val="0.17066948720962119"/>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endParaRPr lang="en-NL"/>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NL"/>
          </a:p>
        </c:txPr>
        <c:crossAx val="90829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2"/>
          </a:solidFill>
        </a:defRPr>
      </a:pPr>
      <a:endParaRPr lang="en-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0.36731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0C307F03-72C8-D505-BA74-04C04BC17986}"/>
            </a:ext>
          </a:extLst>
        </cdr:cNvPr>
        <cdr:cNvCxnSpPr>
          <a:cxnSpLocks xmlns:a="http://schemas.openxmlformats.org/drawingml/2006/main"/>
        </cdr:cNvCxnSpPr>
      </cdr:nvCxnSpPr>
      <cdr:spPr>
        <a:xfrm xmlns:a="http://schemas.openxmlformats.org/drawingml/2006/main" flipV="1">
          <a:off x="9347200" y="2343568"/>
          <a:ext cx="0" cy="2888832"/>
        </a:xfrm>
        <a:prstGeom xmlns:a="http://schemas.openxmlformats.org/drawingml/2006/main" prst="line">
          <a:avLst/>
        </a:prstGeom>
        <a:ln xmlns:a="http://schemas.openxmlformats.org/drawingml/2006/main" w="28575">
          <a:solidFill>
            <a:schemeClr val="tx1"/>
          </a:solidFill>
          <a:prstDash val="sysDash"/>
          <a:tailEnd type="none" w="lg" len="lg"/>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7350C3-9FA2-4D54-87D5-41C363161FF3}"/>
              </a:ext>
            </a:extLst>
          </p:cNvPr>
          <p:cNvSpPr>
            <a:spLocks noGrp="1"/>
          </p:cNvSpPr>
          <p:nvPr>
            <p:ph type="hdr" sz="quarter"/>
          </p:nvPr>
        </p:nvSpPr>
        <p:spPr>
          <a:xfrm>
            <a:off x="0" y="0"/>
            <a:ext cx="4160300" cy="366092"/>
          </a:xfrm>
          <a:prstGeom prst="rect">
            <a:avLst/>
          </a:prstGeom>
        </p:spPr>
        <p:txBody>
          <a:bodyPr vert="horz" lIns="95207" tIns="47604" rIns="95207" bIns="47604" rtlCol="0"/>
          <a:lstStyle>
            <a:lvl1pPr algn="l">
              <a:defRPr sz="1200"/>
            </a:lvl1pPr>
          </a:lstStyle>
          <a:p>
            <a:endParaRPr lang="en-US"/>
          </a:p>
        </p:txBody>
      </p:sp>
      <p:sp>
        <p:nvSpPr>
          <p:cNvPr id="3" name="Date Placeholder 2">
            <a:extLst>
              <a:ext uri="{FF2B5EF4-FFF2-40B4-BE49-F238E27FC236}">
                <a16:creationId xmlns:a16="http://schemas.microsoft.com/office/drawing/2014/main" id="{B691EDF6-9241-450E-BA65-46D064A6C755}"/>
              </a:ext>
            </a:extLst>
          </p:cNvPr>
          <p:cNvSpPr>
            <a:spLocks noGrp="1"/>
          </p:cNvSpPr>
          <p:nvPr>
            <p:ph type="dt" sz="quarter" idx="1"/>
          </p:nvPr>
        </p:nvSpPr>
        <p:spPr>
          <a:xfrm>
            <a:off x="5439250" y="0"/>
            <a:ext cx="4160300" cy="366092"/>
          </a:xfrm>
          <a:prstGeom prst="rect">
            <a:avLst/>
          </a:prstGeom>
        </p:spPr>
        <p:txBody>
          <a:bodyPr vert="horz" lIns="95207" tIns="47604" rIns="95207" bIns="47604" rtlCol="0"/>
          <a:lstStyle>
            <a:lvl1pPr algn="r">
              <a:defRPr sz="1200"/>
            </a:lvl1pPr>
          </a:lstStyle>
          <a:p>
            <a:fld id="{85CFDA9A-9A2D-42EB-9404-48F16A7BFA7A}" type="datetimeFigureOut">
              <a:rPr lang="en-US" smtClean="0"/>
              <a:t>8/26/2026</a:t>
            </a:fld>
            <a:endParaRPr lang="en-US"/>
          </a:p>
        </p:txBody>
      </p:sp>
      <p:sp>
        <p:nvSpPr>
          <p:cNvPr id="4" name="Footer Placeholder 3">
            <a:extLst>
              <a:ext uri="{FF2B5EF4-FFF2-40B4-BE49-F238E27FC236}">
                <a16:creationId xmlns:a16="http://schemas.microsoft.com/office/drawing/2014/main" id="{50AE581C-F5F4-477D-B4AF-30E812B3955D}"/>
              </a:ext>
            </a:extLst>
          </p:cNvPr>
          <p:cNvSpPr>
            <a:spLocks noGrp="1"/>
          </p:cNvSpPr>
          <p:nvPr>
            <p:ph type="ftr" sz="quarter" idx="2"/>
          </p:nvPr>
        </p:nvSpPr>
        <p:spPr>
          <a:xfrm>
            <a:off x="0" y="6949110"/>
            <a:ext cx="4160300" cy="366091"/>
          </a:xfrm>
          <a:prstGeom prst="rect">
            <a:avLst/>
          </a:prstGeom>
        </p:spPr>
        <p:txBody>
          <a:bodyPr vert="horz" lIns="95207" tIns="47604" rIns="95207" bIns="4760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9945CF3-0519-4F17-8DD4-293709EB1AC3}"/>
              </a:ext>
            </a:extLst>
          </p:cNvPr>
          <p:cNvSpPr>
            <a:spLocks noGrp="1"/>
          </p:cNvSpPr>
          <p:nvPr>
            <p:ph type="sldNum" sz="quarter" idx="3"/>
          </p:nvPr>
        </p:nvSpPr>
        <p:spPr>
          <a:xfrm>
            <a:off x="5439250" y="6949110"/>
            <a:ext cx="4160300" cy="366091"/>
          </a:xfrm>
          <a:prstGeom prst="rect">
            <a:avLst/>
          </a:prstGeom>
        </p:spPr>
        <p:txBody>
          <a:bodyPr vert="horz" lIns="95207" tIns="47604" rIns="95207" bIns="47604" rtlCol="0" anchor="b"/>
          <a:lstStyle>
            <a:lvl1pPr algn="r">
              <a:defRPr sz="1200"/>
            </a:lvl1pPr>
          </a:lstStyle>
          <a:p>
            <a:fld id="{6B178D87-52F8-4F79-84C8-94CAFF7189BF}" type="slidenum">
              <a:rPr lang="en-US" smtClean="0"/>
              <a:t>‹#›</a:t>
            </a:fld>
            <a:endParaRPr lang="en-US"/>
          </a:p>
        </p:txBody>
      </p:sp>
    </p:spTree>
    <p:extLst>
      <p:ext uri="{BB962C8B-B14F-4D97-AF65-F5344CB8AC3E}">
        <p14:creationId xmlns:p14="http://schemas.microsoft.com/office/powerpoint/2010/main" val="3498463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300" cy="366092"/>
          </a:xfrm>
          <a:prstGeom prst="rect">
            <a:avLst/>
          </a:prstGeom>
        </p:spPr>
        <p:txBody>
          <a:bodyPr vert="horz" lIns="95207" tIns="47604" rIns="95207" bIns="47604" rtlCol="0"/>
          <a:lstStyle>
            <a:lvl1pPr algn="l">
              <a:defRPr sz="1200"/>
            </a:lvl1pPr>
          </a:lstStyle>
          <a:p>
            <a:endParaRPr lang="en-US"/>
          </a:p>
        </p:txBody>
      </p:sp>
      <p:sp>
        <p:nvSpPr>
          <p:cNvPr id="3" name="Date Placeholder 2"/>
          <p:cNvSpPr>
            <a:spLocks noGrp="1"/>
          </p:cNvSpPr>
          <p:nvPr>
            <p:ph type="dt" idx="1"/>
          </p:nvPr>
        </p:nvSpPr>
        <p:spPr>
          <a:xfrm>
            <a:off x="5439250" y="0"/>
            <a:ext cx="4160300" cy="366092"/>
          </a:xfrm>
          <a:prstGeom prst="rect">
            <a:avLst/>
          </a:prstGeom>
        </p:spPr>
        <p:txBody>
          <a:bodyPr vert="horz" lIns="95207" tIns="47604" rIns="95207" bIns="47604" rtlCol="0"/>
          <a:lstStyle>
            <a:lvl1pPr algn="r">
              <a:defRPr sz="1200"/>
            </a:lvl1pPr>
          </a:lstStyle>
          <a:p>
            <a:fld id="{26ADD7DA-A781-484A-9DD4-29270FCA8C4E}" type="datetimeFigureOut">
              <a:rPr lang="en-US" smtClean="0"/>
              <a:t>8/26/2026</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5207" tIns="47604" rIns="95207" bIns="47604" rtlCol="0" anchor="ctr"/>
          <a:lstStyle/>
          <a:p>
            <a:endParaRPr lang="en-US"/>
          </a:p>
        </p:txBody>
      </p:sp>
      <p:sp>
        <p:nvSpPr>
          <p:cNvPr id="5" name="Notes Placeholder 4"/>
          <p:cNvSpPr>
            <a:spLocks noGrp="1"/>
          </p:cNvSpPr>
          <p:nvPr>
            <p:ph type="body" sz="quarter" idx="3"/>
          </p:nvPr>
        </p:nvSpPr>
        <p:spPr>
          <a:xfrm>
            <a:off x="960451" y="3520109"/>
            <a:ext cx="7680300" cy="2880691"/>
          </a:xfrm>
          <a:prstGeom prst="rect">
            <a:avLst/>
          </a:prstGeom>
        </p:spPr>
        <p:txBody>
          <a:bodyPr vert="horz" lIns="95207" tIns="47604" rIns="95207" bIns="4760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9110"/>
            <a:ext cx="4160300" cy="366091"/>
          </a:xfrm>
          <a:prstGeom prst="rect">
            <a:avLst/>
          </a:prstGeom>
        </p:spPr>
        <p:txBody>
          <a:bodyPr vert="horz" lIns="95207" tIns="47604" rIns="95207" bIns="47604" rtlCol="0" anchor="b"/>
          <a:lstStyle>
            <a:lvl1pPr algn="l">
              <a:defRPr sz="1200"/>
            </a:lvl1pPr>
          </a:lstStyle>
          <a:p>
            <a:endParaRPr lang="en-US"/>
          </a:p>
        </p:txBody>
      </p:sp>
      <p:sp>
        <p:nvSpPr>
          <p:cNvPr id="7" name="Slide Number Placeholder 6"/>
          <p:cNvSpPr>
            <a:spLocks noGrp="1"/>
          </p:cNvSpPr>
          <p:nvPr>
            <p:ph type="sldNum" sz="quarter" idx="5"/>
          </p:nvPr>
        </p:nvSpPr>
        <p:spPr>
          <a:xfrm>
            <a:off x="5439250" y="6949110"/>
            <a:ext cx="4160300" cy="366091"/>
          </a:xfrm>
          <a:prstGeom prst="rect">
            <a:avLst/>
          </a:prstGeom>
        </p:spPr>
        <p:txBody>
          <a:bodyPr vert="horz" lIns="95207" tIns="47604" rIns="95207" bIns="47604" rtlCol="0" anchor="b"/>
          <a:lstStyle>
            <a:lvl1pPr algn="r">
              <a:defRPr sz="1200"/>
            </a:lvl1pPr>
          </a:lstStyle>
          <a:p>
            <a:fld id="{556EF0E7-240B-4C71-9D12-B7064887D920}" type="slidenum">
              <a:rPr lang="en-US" smtClean="0"/>
              <a:t>‹#›</a:t>
            </a:fld>
            <a:endParaRPr lang="en-US"/>
          </a:p>
        </p:txBody>
      </p:sp>
    </p:spTree>
    <p:extLst>
      <p:ext uri="{BB962C8B-B14F-4D97-AF65-F5344CB8AC3E}">
        <p14:creationId xmlns:p14="http://schemas.microsoft.com/office/powerpoint/2010/main" val="1307527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mailto:questions@luxresearchinc.com" TargetMode="External"/><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hyperlink" Target="https://www.linkedin.com/company/lux-research/" TargetMode="External"/><Relationship Id="rId5" Type="http://schemas.openxmlformats.org/officeDocument/2006/relationships/hyperlink" Target="http://www.luxresearchinc.com/blog/" TargetMode="External"/><Relationship Id="rId4" Type="http://schemas.openxmlformats.org/officeDocument/2006/relationships/hyperlink" Target="http://www.luxresearchinc.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52B2171-EEB1-76E0-6D11-EAEA97B2883C}"/>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bg1"/>
          </a:solidFill>
          <a:ln w="12700" cap="flat">
            <a:noFill/>
            <a:prstDash val="solid"/>
            <a:miter/>
          </a:ln>
        </p:spPr>
        <p:txBody>
          <a:bodyPr rtlCol="0" anchor="ctr"/>
          <a:lstStyle/>
          <a:p>
            <a:pPr algn="l"/>
            <a:endParaRPr lang="en-US" dirty="0"/>
          </a:p>
        </p:txBody>
      </p:sp>
      <p:pic>
        <p:nvPicPr>
          <p:cNvPr id="15" name="Picture 14">
            <a:extLst>
              <a:ext uri="{FF2B5EF4-FFF2-40B4-BE49-F238E27FC236}">
                <a16:creationId xmlns:a16="http://schemas.microsoft.com/office/drawing/2014/main" id="{69CAE59D-B635-2EF8-9E23-8907B0E7C218}"/>
              </a:ext>
            </a:extLst>
          </p:cNvPr>
          <p:cNvPicPr>
            <a:picLocks noChangeAspect="1"/>
          </p:cNvPicPr>
          <p:nvPr userDrawn="1"/>
        </p:nvPicPr>
        <p:blipFill>
          <a:blip r:embed="rId2">
            <a:alphaModFix amt="50000"/>
            <a:duotone>
              <a:schemeClr val="accent3">
                <a:shade val="45000"/>
                <a:satMod val="135000"/>
              </a:schemeClr>
              <a:prstClr val="white"/>
            </a:duotone>
            <a:extLst>
              <a:ext uri="{28A0092B-C50C-407E-A947-70E740481C1C}">
                <a14:useLocalDpi xmlns:a14="http://schemas.microsoft.com/office/drawing/2010/main" val="0"/>
              </a:ext>
            </a:extLst>
          </a:blip>
          <a:srcRect l="44879" r="3111"/>
          <a:stretch>
            <a:fillRect/>
          </a:stretch>
        </p:blipFill>
        <p:spPr>
          <a:xfrm>
            <a:off x="0" y="0"/>
            <a:ext cx="6917633" cy="6858000"/>
          </a:xfrm>
          <a:prstGeom prst="rect">
            <a:avLst/>
          </a:prstGeom>
        </p:spPr>
      </p:pic>
      <p:sp>
        <p:nvSpPr>
          <p:cNvPr id="5" name="Picture Placeholder 4">
            <a:extLst>
              <a:ext uri="{FF2B5EF4-FFF2-40B4-BE49-F238E27FC236}">
                <a16:creationId xmlns:a16="http://schemas.microsoft.com/office/drawing/2014/main" id="{D299EF0C-1DF8-01E2-4B28-AB5AB6A93538}"/>
              </a:ext>
            </a:extLst>
          </p:cNvPr>
          <p:cNvSpPr>
            <a:spLocks noGrp="1"/>
          </p:cNvSpPr>
          <p:nvPr>
            <p:ph type="pic" sz="quarter" idx="51"/>
          </p:nvPr>
        </p:nvSpPr>
        <p:spPr>
          <a:xfrm>
            <a:off x="6917634" y="0"/>
            <a:ext cx="5274365" cy="6858000"/>
          </a:xfrm>
        </p:spPr>
        <p:txBody>
          <a:bodyPr/>
          <a:lstStyle/>
          <a:p>
            <a:r>
              <a:rPr lang="en-US"/>
              <a:t>Click icon to add picture</a:t>
            </a:r>
          </a:p>
        </p:txBody>
      </p:sp>
      <p:sp>
        <p:nvSpPr>
          <p:cNvPr id="4" name="Text Placeholder 8">
            <a:extLst>
              <a:ext uri="{FF2B5EF4-FFF2-40B4-BE49-F238E27FC236}">
                <a16:creationId xmlns:a16="http://schemas.microsoft.com/office/drawing/2014/main" id="{C3B05A3B-778C-42AA-2F39-FDB8CF4E464D}"/>
              </a:ext>
            </a:extLst>
          </p:cNvPr>
          <p:cNvSpPr>
            <a:spLocks noGrp="1"/>
          </p:cNvSpPr>
          <p:nvPr>
            <p:ph type="body" sz="quarter" idx="13" hasCustomPrompt="1"/>
          </p:nvPr>
        </p:nvSpPr>
        <p:spPr>
          <a:xfrm>
            <a:off x="457200" y="2166806"/>
            <a:ext cx="4036841" cy="400110"/>
          </a:xfrm>
        </p:spPr>
        <p:txBody>
          <a:bodyPr wrap="square" anchor="ctr" anchorCtr="0">
            <a:spAutoFit/>
          </a:bodyPr>
          <a:lstStyle>
            <a:lvl1pPr marL="0" indent="0" algn="l">
              <a:buNone/>
              <a:defRPr sz="2000" b="1" i="0" cap="none" spc="300" baseline="0">
                <a:solidFill>
                  <a:schemeClr val="accent3"/>
                </a:solidFill>
                <a:latin typeface="Montserrat SemiBold" pitchFamily="2" charset="77"/>
              </a:defRPr>
            </a:lvl1pPr>
            <a:lvl2pPr marL="256032" indent="0">
              <a:buNone/>
              <a:defRPr/>
            </a:lvl2pPr>
            <a:lvl3pPr marL="713232" indent="0">
              <a:buNone/>
              <a:defRPr/>
            </a:lvl3pPr>
            <a:lvl4pPr marL="1170432" indent="0">
              <a:buNone/>
              <a:defRPr/>
            </a:lvl4pPr>
            <a:lvl5pPr marL="1627632" indent="0">
              <a:buNone/>
              <a:defRPr/>
            </a:lvl5pPr>
          </a:lstStyle>
          <a:p>
            <a:r>
              <a:rPr lang="en-US" dirty="0"/>
              <a:t>E-BOOK</a:t>
            </a:r>
          </a:p>
        </p:txBody>
      </p:sp>
      <p:sp>
        <p:nvSpPr>
          <p:cNvPr id="23" name="Text Placeholder 22">
            <a:extLst>
              <a:ext uri="{FF2B5EF4-FFF2-40B4-BE49-F238E27FC236}">
                <a16:creationId xmlns:a16="http://schemas.microsoft.com/office/drawing/2014/main" id="{D66D7375-9458-AECF-85C6-0653213EC0B9}"/>
              </a:ext>
            </a:extLst>
          </p:cNvPr>
          <p:cNvSpPr>
            <a:spLocks noGrp="1"/>
          </p:cNvSpPr>
          <p:nvPr>
            <p:ph type="body" sz="quarter" idx="42" hasCustomPrompt="1"/>
          </p:nvPr>
        </p:nvSpPr>
        <p:spPr>
          <a:xfrm>
            <a:off x="457200" y="2710084"/>
            <a:ext cx="5782626" cy="2704598"/>
          </a:xfrm>
        </p:spPr>
        <p:txBody>
          <a:bodyPr anchor="t">
            <a:normAutofit/>
          </a:bodyPr>
          <a:lstStyle>
            <a:lvl1pPr algn="l">
              <a:defRPr sz="4400" b="1" i="0">
                <a:solidFill>
                  <a:srgbClr val="0B0B0B"/>
                </a:solidFill>
                <a:latin typeface="RecifeDisplay Book" pitchFamily="2" charset="77"/>
              </a:defRPr>
            </a:lvl1pPr>
          </a:lstStyle>
          <a:p>
            <a:pPr lvl="0"/>
            <a:r>
              <a:rPr lang="en-US" dirty="0"/>
              <a:t>Click to add title here</a:t>
            </a:r>
          </a:p>
        </p:txBody>
      </p:sp>
      <p:pic>
        <p:nvPicPr>
          <p:cNvPr id="9" name="Picture 8" descr="A black background with white text&#10;&#10;AI-generated content may be incorrect.">
            <a:extLst>
              <a:ext uri="{FF2B5EF4-FFF2-40B4-BE49-F238E27FC236}">
                <a16:creationId xmlns:a16="http://schemas.microsoft.com/office/drawing/2014/main" id="{EE6AF39A-3E53-B283-F2E5-ECBA282BF9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6517" y="575132"/>
            <a:ext cx="2176008" cy="822428"/>
          </a:xfrm>
          <a:prstGeom prst="rect">
            <a:avLst/>
          </a:prstGeom>
        </p:spPr>
      </p:pic>
      <p:sp>
        <p:nvSpPr>
          <p:cNvPr id="11" name="TextBox 10">
            <a:extLst>
              <a:ext uri="{FF2B5EF4-FFF2-40B4-BE49-F238E27FC236}">
                <a16:creationId xmlns:a16="http://schemas.microsoft.com/office/drawing/2014/main" id="{E15B23E6-4B42-0A3A-AA77-803A844871DF}"/>
              </a:ext>
            </a:extLst>
          </p:cNvPr>
          <p:cNvSpPr txBox="1"/>
          <p:nvPr userDrawn="1"/>
        </p:nvSpPr>
        <p:spPr>
          <a:xfrm>
            <a:off x="376517" y="6333933"/>
            <a:ext cx="5863309" cy="387994"/>
          </a:xfrm>
          <a:prstGeom prst="rect">
            <a:avLst/>
          </a:prstGeom>
          <a:noFill/>
        </p:spPr>
        <p:txBody>
          <a:bodyPr wrap="square" lIns="0" tIns="0" rIns="0" bIns="0" anchor="ctr">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b="1" spc="100" baseline="0" dirty="0">
                <a:solidFill>
                  <a:schemeClr val="tx2"/>
                </a:solidFill>
              </a:rPr>
              <a:t>© LUX RESEARCH, INC.</a:t>
            </a:r>
            <a:r>
              <a:rPr lang="en-US" sz="800" b="0" spc="100" baseline="0" dirty="0">
                <a:solidFill>
                  <a:schemeClr val="tx2"/>
                </a:solidFill>
              </a:rPr>
              <a:t>  </a:t>
            </a:r>
            <a:r>
              <a:rPr lang="en-US" sz="800" b="0" spc="300" dirty="0">
                <a:solidFill>
                  <a:schemeClr val="accent3"/>
                </a:solidFill>
              </a:rPr>
              <a:t>|</a:t>
            </a:r>
            <a:r>
              <a:rPr lang="en-US" sz="800" b="0" spc="300" dirty="0">
                <a:solidFill>
                  <a:schemeClr val="tx2"/>
                </a:solidFill>
              </a:rPr>
              <a:t> </a:t>
            </a:r>
            <a:r>
              <a:rPr lang="en-US" sz="800" dirty="0">
                <a:solidFill>
                  <a:schemeClr val="tx2"/>
                </a:solidFill>
              </a:rPr>
              <a:t>All rights reserved.  </a:t>
            </a:r>
            <a:r>
              <a:rPr lang="en-US" sz="800" dirty="0">
                <a:solidFill>
                  <a:schemeClr val="accent3"/>
                </a:solidFill>
              </a:rPr>
              <a:t>|</a:t>
            </a:r>
            <a:r>
              <a:rPr lang="en-US" sz="800" dirty="0">
                <a:solidFill>
                  <a:schemeClr val="tx2"/>
                </a:solidFill>
              </a:rPr>
              <a:t>  Lux Proprietary and Confidential</a:t>
            </a:r>
          </a:p>
        </p:txBody>
      </p:sp>
      <p:cxnSp>
        <p:nvCxnSpPr>
          <p:cNvPr id="12" name="Straight Connector 11">
            <a:extLst>
              <a:ext uri="{FF2B5EF4-FFF2-40B4-BE49-F238E27FC236}">
                <a16:creationId xmlns:a16="http://schemas.microsoft.com/office/drawing/2014/main" id="{B5763B6F-1044-9549-C907-356DAED7802C}"/>
              </a:ext>
            </a:extLst>
          </p:cNvPr>
          <p:cNvCxnSpPr>
            <a:cxnSpLocks/>
          </p:cNvCxnSpPr>
          <p:nvPr userDrawn="1"/>
        </p:nvCxnSpPr>
        <p:spPr>
          <a:xfrm>
            <a:off x="6868208" y="0"/>
            <a:ext cx="0" cy="6858000"/>
          </a:xfrm>
          <a:prstGeom prst="line">
            <a:avLst/>
          </a:prstGeom>
          <a:ln w="133350">
            <a:gradFill>
              <a:gsLst>
                <a:gs pos="50000">
                  <a:schemeClr val="accent3">
                    <a:lumMod val="60000"/>
                    <a:lumOff val="40000"/>
                  </a:schemeClr>
                </a:gs>
                <a:gs pos="0">
                  <a:schemeClr val="accent3"/>
                </a:gs>
                <a:gs pos="100000">
                  <a:schemeClr val="accent3"/>
                </a:gs>
              </a:gsLst>
              <a:lin ang="5400000" scaled="1"/>
            </a:gradFill>
            <a:tailEnd type="none" w="lg"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804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60">
          <p15:clr>
            <a:srgbClr val="5ACBF0"/>
          </p15:clr>
        </p15:guide>
        <p15:guide id="2" orient="horz" pos="312">
          <p15:clr>
            <a:srgbClr val="5ACBF0"/>
          </p15:clr>
        </p15:guide>
        <p15:guide id="3" orient="horz" pos="936">
          <p15:clr>
            <a:srgbClr val="5ACBF0"/>
          </p15:clr>
        </p15:guide>
        <p15:guide id="5" pos="5520">
          <p15:clr>
            <a:srgbClr val="5ACBF0"/>
          </p15:clr>
        </p15:guide>
        <p15:guide id="6" orient="horz" pos="1272">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Overline_Body_Char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11430002"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ext Placeholder 6">
            <a:extLst>
              <a:ext uri="{FF2B5EF4-FFF2-40B4-BE49-F238E27FC236}">
                <a16:creationId xmlns:a16="http://schemas.microsoft.com/office/drawing/2014/main" id="{C2121964-C847-D468-3275-4BBA15ED3D28}"/>
              </a:ext>
            </a:extLst>
          </p:cNvPr>
          <p:cNvSpPr>
            <a:spLocks noGrp="1"/>
          </p:cNvSpPr>
          <p:nvPr>
            <p:ph type="body" sz="quarter" idx="20" hasCustomPrompt="1"/>
          </p:nvPr>
        </p:nvSpPr>
        <p:spPr>
          <a:xfrm>
            <a:off x="370410" y="1556426"/>
            <a:ext cx="6252896" cy="4480560"/>
          </a:xfrm>
        </p:spPr>
        <p:txBody>
          <a:bodyPr anchor="ctr">
            <a:noAutofit/>
          </a:bodyPr>
          <a:lstStyle>
            <a:lvl1pPr>
              <a:defRPr sz="2000" b="0" spc="0">
                <a:solidFill>
                  <a:srgbClr val="0B0B0B"/>
                </a:solidFill>
              </a:defRPr>
            </a:lvl1pPr>
            <a:lvl2pPr>
              <a:defRPr sz="1800"/>
            </a:lvl2pPr>
            <a:lvl3pPr>
              <a:buClr>
                <a:schemeClr val="accent3"/>
              </a:buClr>
              <a:buFont typeface="Arial" panose="020B0604020202020204" pitchFamily="34" charset="0"/>
              <a:buChar char="•"/>
              <a:defRPr sz="1800">
                <a:solidFill>
                  <a:srgbClr val="0B0B0B"/>
                </a:solidFill>
              </a:defRPr>
            </a:lvl3pPr>
            <a:lvl4pPr>
              <a:defRPr sz="1400"/>
            </a:lvl4pPr>
          </a:lstStyle>
          <a:p>
            <a:r>
              <a:rPr lang="en-US" dirty="0"/>
              <a:t>These subheads should be &lt;10 words and not a complete sentence</a:t>
            </a:r>
          </a:p>
          <a:p>
            <a:pPr lvl="1"/>
            <a:r>
              <a:rPr lang="en-US" dirty="0"/>
              <a:t>This must be written as if it will be the only page someone reads. Be concise and use active voice. Provide your take-away points as direct CTAs. If using bullets, need at least 2 and they should all be parallel (start with the same type of word, like a noun or –</a:t>
            </a:r>
            <a:r>
              <a:rPr lang="en-US" dirty="0" err="1"/>
              <a:t>ing</a:t>
            </a:r>
            <a:r>
              <a:rPr lang="en-US" dirty="0"/>
              <a:t> verb, for example):</a:t>
            </a:r>
          </a:p>
          <a:p>
            <a:pPr lvl="2"/>
            <a:r>
              <a:rPr lang="en-US" dirty="0"/>
              <a:t>Non nisi est sit </a:t>
            </a:r>
            <a:r>
              <a:rPr lang="en-US" dirty="0" err="1"/>
              <a:t>amet</a:t>
            </a:r>
            <a:r>
              <a:rPr lang="en-US" dirty="0"/>
              <a:t>. Donec et </a:t>
            </a:r>
            <a:r>
              <a:rPr lang="en-US" dirty="0" err="1"/>
              <a:t>odio</a:t>
            </a:r>
            <a:r>
              <a:rPr lang="en-US" dirty="0"/>
              <a:t> </a:t>
            </a:r>
            <a:r>
              <a:rPr lang="en-US" dirty="0" err="1"/>
              <a:t>pellentesque</a:t>
            </a:r>
            <a:r>
              <a:rPr lang="en-US" dirty="0"/>
              <a:t> diam. </a:t>
            </a:r>
            <a:r>
              <a:rPr lang="en-US" dirty="0" err="1"/>
              <a:t>Aliquam</a:t>
            </a:r>
            <a:r>
              <a:rPr lang="en-US" dirty="0"/>
              <a:t> </a:t>
            </a:r>
            <a:r>
              <a:rPr lang="en-US" dirty="0" err="1"/>
              <a:t>ultrices</a:t>
            </a:r>
            <a:r>
              <a:rPr lang="en-US" dirty="0"/>
              <a:t> </a:t>
            </a:r>
            <a:r>
              <a:rPr lang="en-US" dirty="0" err="1"/>
              <a:t>sagittis</a:t>
            </a:r>
            <a:r>
              <a:rPr lang="en-US" dirty="0"/>
              <a:t> </a:t>
            </a:r>
            <a:r>
              <a:rPr lang="en-US" dirty="0" err="1"/>
              <a:t>orci</a:t>
            </a:r>
            <a:r>
              <a:rPr lang="en-US" dirty="0"/>
              <a:t> a </a:t>
            </a:r>
            <a:r>
              <a:rPr lang="en-US" dirty="0" err="1"/>
              <a:t>scelerisque</a:t>
            </a:r>
            <a:r>
              <a:rPr lang="en-US" dirty="0"/>
              <a:t> </a:t>
            </a:r>
            <a:r>
              <a:rPr lang="en-US" dirty="0" err="1"/>
              <a:t>purus</a:t>
            </a:r>
            <a:r>
              <a:rPr lang="en-US" dirty="0"/>
              <a:t>. </a:t>
            </a:r>
            <a:r>
              <a:rPr lang="en-US" dirty="0" err="1"/>
              <a:t>Enim</a:t>
            </a:r>
            <a:r>
              <a:rPr lang="en-US" dirty="0"/>
              <a:t> </a:t>
            </a:r>
            <a:r>
              <a:rPr lang="en-US" dirty="0" err="1"/>
              <a:t>ut</a:t>
            </a:r>
            <a:r>
              <a:rPr lang="en-US" dirty="0"/>
              <a:t> </a:t>
            </a:r>
            <a:r>
              <a:rPr lang="en-US" dirty="0" err="1"/>
              <a:t>tellus</a:t>
            </a:r>
            <a:r>
              <a:rPr lang="en-US" dirty="0"/>
              <a:t> </a:t>
            </a:r>
            <a:r>
              <a:rPr lang="en-US" dirty="0" err="1"/>
              <a:t>elementum</a:t>
            </a:r>
            <a:r>
              <a:rPr lang="en-US" dirty="0"/>
              <a:t> </a:t>
            </a:r>
            <a:r>
              <a:rPr lang="en-US" dirty="0" err="1"/>
              <a:t>sagittis</a:t>
            </a:r>
            <a:r>
              <a:rPr lang="en-US" dirty="0"/>
              <a:t> vitae et </a:t>
            </a:r>
            <a:r>
              <a:rPr lang="en-US" dirty="0" err="1"/>
              <a:t>leo</a:t>
            </a:r>
            <a:r>
              <a:rPr lang="en-US" dirty="0"/>
              <a:t>. </a:t>
            </a:r>
            <a:r>
              <a:rPr lang="en-US" dirty="0" err="1"/>
              <a:t>Facilisis</a:t>
            </a:r>
            <a:r>
              <a:rPr lang="en-US" dirty="0"/>
              <a:t> </a:t>
            </a:r>
            <a:r>
              <a:rPr lang="en-US" dirty="0" err="1"/>
              <a:t>mauris</a:t>
            </a:r>
            <a:r>
              <a:rPr lang="en-US" dirty="0"/>
              <a:t> sit </a:t>
            </a:r>
            <a:r>
              <a:rPr lang="en-US" dirty="0" err="1"/>
              <a:t>amet</a:t>
            </a:r>
            <a:r>
              <a:rPr lang="en-US" dirty="0"/>
              <a:t> </a:t>
            </a:r>
            <a:r>
              <a:rPr lang="en-US" dirty="0" err="1"/>
              <a:t>massa</a:t>
            </a:r>
            <a:r>
              <a:rPr lang="en-US" dirty="0"/>
              <a:t> vitae </a:t>
            </a:r>
            <a:r>
              <a:rPr lang="en-US" dirty="0" err="1"/>
              <a:t>tortor</a:t>
            </a:r>
            <a:r>
              <a:rPr lang="en-US" dirty="0"/>
              <a:t>.</a:t>
            </a:r>
          </a:p>
          <a:p>
            <a:pPr lvl="2"/>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cxnSp>
        <p:nvCxnSpPr>
          <p:cNvPr id="3" name="Straight Connector 2">
            <a:extLst>
              <a:ext uri="{FF2B5EF4-FFF2-40B4-BE49-F238E27FC236}">
                <a16:creationId xmlns:a16="http://schemas.microsoft.com/office/drawing/2014/main" id="{BD2687AC-B787-7A77-1D11-43DDED788649}"/>
              </a:ext>
            </a:extLst>
          </p:cNvPr>
          <p:cNvCxnSpPr>
            <a:cxnSpLocks/>
          </p:cNvCxnSpPr>
          <p:nvPr userDrawn="1"/>
        </p:nvCxnSpPr>
        <p:spPr>
          <a:xfrm>
            <a:off x="6809418" y="1556426"/>
            <a:ext cx="0" cy="4480560"/>
          </a:xfrm>
          <a:prstGeom prst="line">
            <a:avLst/>
          </a:prstGeom>
          <a:ln w="12700">
            <a:solidFill>
              <a:schemeClr val="tx2">
                <a:lumMod val="75000"/>
                <a:lumOff val="25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6" name="Content Placeholder 4">
            <a:extLst>
              <a:ext uri="{FF2B5EF4-FFF2-40B4-BE49-F238E27FC236}">
                <a16:creationId xmlns:a16="http://schemas.microsoft.com/office/drawing/2014/main" id="{62993ECE-8F41-C3F0-73B8-37362CC9A4EF}"/>
              </a:ext>
            </a:extLst>
          </p:cNvPr>
          <p:cNvSpPr>
            <a:spLocks noGrp="1"/>
          </p:cNvSpPr>
          <p:nvPr>
            <p:ph sz="quarter" idx="16" hasCustomPrompt="1"/>
          </p:nvPr>
        </p:nvSpPr>
        <p:spPr>
          <a:xfrm>
            <a:off x="7010400" y="1556426"/>
            <a:ext cx="4791073" cy="4480560"/>
          </a:xfrm>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chemeClr val="tx1"/>
                </a:solidFill>
              </a:defRPr>
            </a:lvl1pPr>
          </a:lstStyle>
          <a:p>
            <a:pPr lvl="0"/>
            <a:r>
              <a:rPr lang="en-US"/>
              <a:t>Click one of the options below to add content. (For example: a chart, table, image, etc.)</a:t>
            </a:r>
          </a:p>
        </p:txBody>
      </p:sp>
      <p:sp>
        <p:nvSpPr>
          <p:cNvPr id="7" name="Title Placeholder 16">
            <a:extLst>
              <a:ext uri="{FF2B5EF4-FFF2-40B4-BE49-F238E27FC236}">
                <a16:creationId xmlns:a16="http://schemas.microsoft.com/office/drawing/2014/main" id="{19C1A5AC-F359-6A7E-17FD-14E6A33F11F6}"/>
              </a:ext>
            </a:extLst>
          </p:cNvPr>
          <p:cNvSpPr>
            <a:spLocks noGrp="1"/>
          </p:cNvSpPr>
          <p:nvPr>
            <p:ph type="title" hasCustomPrompt="1"/>
          </p:nvPr>
        </p:nvSpPr>
        <p:spPr>
          <a:xfrm>
            <a:off x="380998" y="735644"/>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32973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Overline_Body_Chart_Lux Take">
    <p:spTree>
      <p:nvGrpSpPr>
        <p:cNvPr id="1" name=""/>
        <p:cNvGrpSpPr/>
        <p:nvPr/>
      </p:nvGrpSpPr>
      <p:grpSpPr>
        <a:xfrm>
          <a:off x="0" y="0"/>
          <a:ext cx="0" cy="0"/>
          <a:chOff x="0" y="0"/>
          <a:chExt cx="0" cy="0"/>
        </a:xfrm>
      </p:grpSpPr>
      <p:sp>
        <p:nvSpPr>
          <p:cNvPr id="34" name="Footer Placeholder 4">
            <a:extLst>
              <a:ext uri="{FF2B5EF4-FFF2-40B4-BE49-F238E27FC236}">
                <a16:creationId xmlns:a16="http://schemas.microsoft.com/office/drawing/2014/main" id="{0D7DF5E5-4CC4-5EE7-00D0-672F1EA4D87D}"/>
              </a:ext>
            </a:extLst>
          </p:cNvPr>
          <p:cNvSpPr>
            <a:spLocks noGrp="1"/>
          </p:cNvSpPr>
          <p:nvPr>
            <p:ph type="ftr" sz="quarter" idx="10"/>
          </p:nvPr>
        </p:nvSpPr>
        <p:spPr>
          <a:xfrm>
            <a:off x="5576782" y="6546342"/>
            <a:ext cx="5709544" cy="128016"/>
          </a:xfrm>
          <a:prstGeom prst="rect">
            <a:avLst/>
          </a:prstGeom>
        </p:spPr>
        <p:txBody>
          <a:bodyPr lIns="0" tIns="0" rIns="0" bIns="0" anchor="ctr" anchorCtr="0"/>
          <a:lstStyle>
            <a:lvl1pPr algn="r">
              <a:defRPr sz="800">
                <a:solidFill>
                  <a:schemeClr val="bg1"/>
                </a:solidFill>
              </a:defRPr>
            </a:lvl1pPr>
          </a:lstStyle>
          <a:p>
            <a:endParaRPr lang="en-US"/>
          </a:p>
        </p:txBody>
      </p:sp>
      <p:sp>
        <p:nvSpPr>
          <p:cNvPr id="35" name="Slide Number Placeholder 5">
            <a:extLst>
              <a:ext uri="{FF2B5EF4-FFF2-40B4-BE49-F238E27FC236}">
                <a16:creationId xmlns:a16="http://schemas.microsoft.com/office/drawing/2014/main" id="{A3999994-0B98-2427-806A-7EA9D4E853A2}"/>
              </a:ext>
            </a:extLst>
          </p:cNvPr>
          <p:cNvSpPr>
            <a:spLocks noGrp="1"/>
          </p:cNvSpPr>
          <p:nvPr>
            <p:ph type="sldNum" sz="quarter" idx="11"/>
          </p:nvPr>
        </p:nvSpPr>
        <p:spPr>
          <a:xfrm>
            <a:off x="11381232" y="6546342"/>
            <a:ext cx="429768" cy="128016"/>
          </a:xfrm>
          <a:prstGeom prst="rect">
            <a:avLst/>
          </a:prstGeom>
        </p:spPr>
        <p:txBody>
          <a:bodyPr lIns="0" tIns="0" rIns="0" bIns="0" anchor="ctr" anchorCtr="0"/>
          <a:lstStyle>
            <a:lvl1pPr algn="r">
              <a:defRPr sz="800">
                <a:solidFill>
                  <a:schemeClr val="bg1"/>
                </a:solidFill>
              </a:defRPr>
            </a:lvl1pPr>
          </a:lstStyle>
          <a:p>
            <a:fld id="{BBE24368-F3DC-4220-9096-E4E4BA733AD7}" type="slidenum">
              <a:rPr lang="en-US" smtClean="0"/>
              <a:pPr/>
              <a:t>‹#›</a:t>
            </a:fld>
            <a:endParaRPr lang="en-US"/>
          </a:p>
        </p:txBody>
      </p:sp>
      <p:sp>
        <p:nvSpPr>
          <p:cNvPr id="5" name="Rounded Rectangle 4">
            <a:extLst>
              <a:ext uri="{FF2B5EF4-FFF2-40B4-BE49-F238E27FC236}">
                <a16:creationId xmlns:a16="http://schemas.microsoft.com/office/drawing/2014/main" id="{7959F184-9DC9-5424-6ECF-D1F88AB0F0D7}"/>
              </a:ext>
            </a:extLst>
          </p:cNvPr>
          <p:cNvSpPr/>
          <p:nvPr userDrawn="1"/>
        </p:nvSpPr>
        <p:spPr>
          <a:xfrm>
            <a:off x="376517" y="4544355"/>
            <a:ext cx="7360285" cy="1612605"/>
          </a:xfrm>
          <a:prstGeom prst="roundRect">
            <a:avLst>
              <a:gd name="adj" fmla="val 11826"/>
            </a:avLst>
          </a:prstGeom>
          <a:solidFill>
            <a:schemeClr val="bg1">
              <a:lumMod val="95000"/>
            </a:schemeClr>
          </a:solidFill>
          <a:ln w="329142" cap="flat">
            <a:noFill/>
            <a:prstDash val="solid"/>
            <a:miter/>
          </a:ln>
          <a:effectLst>
            <a:outerShdw blurRad="213933" sx="102000" sy="102000" algn="ctr" rotWithShape="0">
              <a:prstClr val="black">
                <a:alpha val="19930"/>
              </a:prstClr>
            </a:outerShdw>
          </a:effectLst>
        </p:spPr>
        <p:txBody>
          <a:bodyPr rtlCol="0" anchor="ctr"/>
          <a:lstStyle/>
          <a:p>
            <a:pPr algn="l"/>
            <a:endParaRPr lang="en-US"/>
          </a:p>
        </p:txBody>
      </p:sp>
      <p:grpSp>
        <p:nvGrpSpPr>
          <p:cNvPr id="8" name="Group 7">
            <a:extLst>
              <a:ext uri="{FF2B5EF4-FFF2-40B4-BE49-F238E27FC236}">
                <a16:creationId xmlns:a16="http://schemas.microsoft.com/office/drawing/2014/main" id="{0B070BF5-2E14-1B1D-2763-A19713DCAC59}"/>
              </a:ext>
            </a:extLst>
          </p:cNvPr>
          <p:cNvGrpSpPr/>
          <p:nvPr userDrawn="1"/>
        </p:nvGrpSpPr>
        <p:grpSpPr>
          <a:xfrm>
            <a:off x="376517" y="4544354"/>
            <a:ext cx="7360295" cy="340402"/>
            <a:chOff x="376517" y="4500393"/>
            <a:chExt cx="7360295" cy="340402"/>
          </a:xfrm>
        </p:grpSpPr>
        <p:sp>
          <p:nvSpPr>
            <p:cNvPr id="14" name="Round Same Side Corner Rectangle 13">
              <a:extLst>
                <a:ext uri="{FF2B5EF4-FFF2-40B4-BE49-F238E27FC236}">
                  <a16:creationId xmlns:a16="http://schemas.microsoft.com/office/drawing/2014/main" id="{1CF5A6C6-D906-8387-751F-5CC2E341598C}"/>
                </a:ext>
              </a:extLst>
            </p:cNvPr>
            <p:cNvSpPr/>
            <p:nvPr userDrawn="1"/>
          </p:nvSpPr>
          <p:spPr>
            <a:xfrm>
              <a:off x="376517" y="4500393"/>
              <a:ext cx="7360295" cy="330463"/>
            </a:xfrm>
            <a:prstGeom prst="round2SameRect">
              <a:avLst>
                <a:gd name="adj1" fmla="val 50000"/>
                <a:gd name="adj2" fmla="val 0"/>
              </a:avLst>
            </a:prstGeom>
            <a:gradFill flip="none" rotWithShape="1">
              <a:gsLst>
                <a:gs pos="23000">
                  <a:schemeClr val="accent3"/>
                </a:gs>
                <a:gs pos="99000">
                  <a:schemeClr val="accent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3B34012-2D9A-0DE0-10AD-700913676BDC}"/>
                </a:ext>
              </a:extLst>
            </p:cNvPr>
            <p:cNvSpPr txBox="1"/>
            <p:nvPr userDrawn="1"/>
          </p:nvSpPr>
          <p:spPr>
            <a:xfrm>
              <a:off x="3236668" y="4504272"/>
              <a:ext cx="1639981" cy="336523"/>
            </a:xfrm>
            <a:prstGeom prst="rect">
              <a:avLst/>
            </a:prstGeom>
            <a:noFill/>
          </p:spPr>
          <p:txBody>
            <a:bodyPr wrap="square" lIns="0" tIns="0" rIns="0" bIns="0" anchor="ctr">
              <a:noAutofit/>
            </a:bodyPr>
            <a:lstStyle/>
            <a:p>
              <a:pPr algn="ctr" defTabSz="457189" fontAlgn="base">
                <a:spcBef>
                  <a:spcPts val="0"/>
                </a:spcBef>
                <a:spcAft>
                  <a:spcPct val="0"/>
                </a:spcAft>
                <a:buClr>
                  <a:schemeClr val="accent1"/>
                </a:buClr>
                <a:buSzPct val="100000"/>
              </a:pPr>
              <a:r>
                <a:rPr lang="en-US" sz="1400" b="1" spc="300">
                  <a:solidFill>
                    <a:schemeClr val="bg1"/>
                  </a:solidFill>
                  <a:ea typeface="Tahoma" panose="020B0604030504040204" pitchFamily="34" charset="0"/>
                  <a:cs typeface="Tahoma" panose="020B0604030504040204" pitchFamily="34" charset="0"/>
                </a:rPr>
                <a:t>LUX TAKE</a:t>
              </a:r>
              <a:endParaRPr lang="en-US" sz="1200" b="1" spc="300">
                <a:solidFill>
                  <a:schemeClr val="bg1"/>
                </a:solidFill>
                <a:ea typeface="Tahoma" panose="020B0604030504040204" pitchFamily="34" charset="0"/>
                <a:cs typeface="Tahoma" panose="020B0604030504040204" pitchFamily="34" charset="0"/>
              </a:endParaRPr>
            </a:p>
          </p:txBody>
        </p:sp>
      </p:grpSp>
      <p:sp>
        <p:nvSpPr>
          <p:cNvPr id="16" name="Text Placeholder 10">
            <a:extLst>
              <a:ext uri="{FF2B5EF4-FFF2-40B4-BE49-F238E27FC236}">
                <a16:creationId xmlns:a16="http://schemas.microsoft.com/office/drawing/2014/main" id="{E8F578BA-65E2-0607-42A7-9EA1393F32CB}"/>
              </a:ext>
            </a:extLst>
          </p:cNvPr>
          <p:cNvSpPr>
            <a:spLocks noGrp="1"/>
          </p:cNvSpPr>
          <p:nvPr>
            <p:ph type="body" sz="quarter" idx="19" hasCustomPrompt="1"/>
          </p:nvPr>
        </p:nvSpPr>
        <p:spPr>
          <a:xfrm>
            <a:off x="509804" y="4874816"/>
            <a:ext cx="7093710" cy="1282143"/>
          </a:xfrm>
        </p:spPr>
        <p:txBody>
          <a:bodyPr anchor="ctr">
            <a:noAutofit/>
          </a:bodyPr>
          <a:lstStyle>
            <a:lvl1pPr algn="ctr">
              <a:defRPr sz="1600" b="0">
                <a:solidFill>
                  <a:srgbClr val="0B0B0B"/>
                </a:solidFill>
              </a:defRPr>
            </a:lvl1pPr>
            <a:lvl2pPr algn="ctr">
              <a:defRPr sz="1400">
                <a:solidFill>
                  <a:srgbClr val="0B0B0B"/>
                </a:solidFill>
              </a:defRPr>
            </a:lvl2pPr>
            <a:lvl3pPr algn="ctr">
              <a:defRPr/>
            </a:lvl3pPr>
          </a:lstStyle>
          <a:p>
            <a:pPr lvl="0"/>
            <a:r>
              <a:rPr lang="en-US" dirty="0"/>
              <a:t>Click to add a Lux Take.</a:t>
            </a:r>
          </a:p>
          <a:p>
            <a:pPr lvl="1"/>
            <a:r>
              <a:rPr lang="en-US" dirty="0"/>
              <a:t>Second level</a:t>
            </a:r>
          </a:p>
        </p:txBody>
      </p:sp>
      <p:sp>
        <p:nvSpPr>
          <p:cNvPr id="25" name="Text Placeholder 4">
            <a:extLst>
              <a:ext uri="{FF2B5EF4-FFF2-40B4-BE49-F238E27FC236}">
                <a16:creationId xmlns:a16="http://schemas.microsoft.com/office/drawing/2014/main" id="{667305D9-E4D6-8D19-BE22-51EB753C825A}"/>
              </a:ext>
            </a:extLst>
          </p:cNvPr>
          <p:cNvSpPr>
            <a:spLocks noGrp="1"/>
          </p:cNvSpPr>
          <p:nvPr>
            <p:ph type="body" sz="quarter" idx="68" hasCustomPrompt="1"/>
          </p:nvPr>
        </p:nvSpPr>
        <p:spPr>
          <a:xfrm>
            <a:off x="380997" y="349726"/>
            <a:ext cx="11429994"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28" name="Text Placeholder 6">
            <a:extLst>
              <a:ext uri="{FF2B5EF4-FFF2-40B4-BE49-F238E27FC236}">
                <a16:creationId xmlns:a16="http://schemas.microsoft.com/office/drawing/2014/main" id="{340F49BA-C9DD-C5B8-DBAB-655CA1415F53}"/>
              </a:ext>
            </a:extLst>
          </p:cNvPr>
          <p:cNvSpPr>
            <a:spLocks noGrp="1"/>
          </p:cNvSpPr>
          <p:nvPr>
            <p:ph type="body" sz="quarter" idx="20" hasCustomPrompt="1"/>
          </p:nvPr>
        </p:nvSpPr>
        <p:spPr>
          <a:xfrm>
            <a:off x="376516" y="1556426"/>
            <a:ext cx="7360285" cy="2754317"/>
          </a:xfrm>
        </p:spPr>
        <p:txBody>
          <a:bodyPr anchor="ctr">
            <a:noAutofit/>
          </a:bodyPr>
          <a:lstStyle>
            <a:lvl1pPr>
              <a:defRPr sz="1600" b="0" spc="0">
                <a:solidFill>
                  <a:srgbClr val="0B0B0B"/>
                </a:solidFill>
              </a:defRPr>
            </a:lvl1pPr>
            <a:lvl2pPr>
              <a:defRPr sz="1400"/>
            </a:lvl2pPr>
            <a:lvl3pPr>
              <a:buClr>
                <a:schemeClr val="accent3"/>
              </a:buClr>
              <a:buFont typeface="Arial" panose="020B0604020202020204" pitchFamily="34" charset="0"/>
              <a:buChar char="•"/>
              <a:defRPr sz="1400">
                <a:solidFill>
                  <a:srgbClr val="0B0B0B"/>
                </a:solidFill>
              </a:defRPr>
            </a:lvl3pPr>
            <a:lvl4pPr>
              <a:defRPr sz="1400"/>
            </a:lvl4pPr>
          </a:lstStyle>
          <a:p>
            <a:r>
              <a:rPr lang="en-US" dirty="0"/>
              <a:t>These subheads should be &lt;10 words and not a complete sentence</a:t>
            </a:r>
          </a:p>
          <a:p>
            <a:pPr lvl="1"/>
            <a:r>
              <a:rPr lang="en-US" dirty="0"/>
              <a:t>This must be written as if it will be the only page someone reads. Be concise and use active voice. Provide your take-away points as direct CTAs. If using bullets, need at least 2 and they should all be parallel (start with the same type of word, like a noun or –</a:t>
            </a:r>
            <a:r>
              <a:rPr lang="en-US" dirty="0" err="1"/>
              <a:t>ing</a:t>
            </a:r>
            <a:r>
              <a:rPr lang="en-US" dirty="0"/>
              <a:t> verb, for example):</a:t>
            </a:r>
          </a:p>
          <a:p>
            <a:pPr lvl="2"/>
            <a:r>
              <a:rPr lang="en-US" dirty="0"/>
              <a:t>Non nisi est sit </a:t>
            </a:r>
            <a:r>
              <a:rPr lang="en-US" dirty="0" err="1"/>
              <a:t>amet</a:t>
            </a:r>
            <a:r>
              <a:rPr lang="en-US" dirty="0"/>
              <a:t>. Donec et </a:t>
            </a:r>
            <a:r>
              <a:rPr lang="en-US" dirty="0" err="1"/>
              <a:t>odio</a:t>
            </a:r>
            <a:r>
              <a:rPr lang="en-US" dirty="0"/>
              <a:t> </a:t>
            </a:r>
            <a:r>
              <a:rPr lang="en-US" dirty="0" err="1"/>
              <a:t>pellentesque</a:t>
            </a:r>
            <a:r>
              <a:rPr lang="en-US" dirty="0"/>
              <a:t> diam. </a:t>
            </a:r>
            <a:r>
              <a:rPr lang="en-US" dirty="0" err="1"/>
              <a:t>Aliquam</a:t>
            </a:r>
            <a:r>
              <a:rPr lang="en-US" dirty="0"/>
              <a:t> </a:t>
            </a:r>
            <a:r>
              <a:rPr lang="en-US" dirty="0" err="1"/>
              <a:t>ultrices</a:t>
            </a:r>
            <a:r>
              <a:rPr lang="en-US" dirty="0"/>
              <a:t> </a:t>
            </a:r>
            <a:r>
              <a:rPr lang="en-US" dirty="0" err="1"/>
              <a:t>sagittis</a:t>
            </a:r>
            <a:r>
              <a:rPr lang="en-US" dirty="0"/>
              <a:t> </a:t>
            </a:r>
            <a:r>
              <a:rPr lang="en-US" dirty="0" err="1"/>
              <a:t>orci</a:t>
            </a:r>
            <a:r>
              <a:rPr lang="en-US" dirty="0"/>
              <a:t> a </a:t>
            </a:r>
            <a:r>
              <a:rPr lang="en-US" dirty="0" err="1"/>
              <a:t>scelerisque</a:t>
            </a:r>
            <a:r>
              <a:rPr lang="en-US" dirty="0"/>
              <a:t> </a:t>
            </a:r>
            <a:r>
              <a:rPr lang="en-US" dirty="0" err="1"/>
              <a:t>purus</a:t>
            </a:r>
            <a:r>
              <a:rPr lang="en-US" dirty="0"/>
              <a:t>. </a:t>
            </a:r>
            <a:r>
              <a:rPr lang="en-US" dirty="0" err="1"/>
              <a:t>Enim</a:t>
            </a:r>
            <a:r>
              <a:rPr lang="en-US" dirty="0"/>
              <a:t> </a:t>
            </a:r>
            <a:r>
              <a:rPr lang="en-US" dirty="0" err="1"/>
              <a:t>ut</a:t>
            </a:r>
            <a:r>
              <a:rPr lang="en-US" dirty="0"/>
              <a:t> </a:t>
            </a:r>
            <a:r>
              <a:rPr lang="en-US" dirty="0" err="1"/>
              <a:t>tellus</a:t>
            </a:r>
            <a:r>
              <a:rPr lang="en-US" dirty="0"/>
              <a:t> </a:t>
            </a:r>
            <a:r>
              <a:rPr lang="en-US" dirty="0" err="1"/>
              <a:t>elementum</a:t>
            </a:r>
            <a:r>
              <a:rPr lang="en-US" dirty="0"/>
              <a:t> </a:t>
            </a:r>
            <a:r>
              <a:rPr lang="en-US" dirty="0" err="1"/>
              <a:t>sagittis</a:t>
            </a:r>
            <a:r>
              <a:rPr lang="en-US" dirty="0"/>
              <a:t> vitae et </a:t>
            </a:r>
            <a:r>
              <a:rPr lang="en-US" dirty="0" err="1"/>
              <a:t>leo</a:t>
            </a:r>
            <a:r>
              <a:rPr lang="en-US" dirty="0"/>
              <a:t>. </a:t>
            </a:r>
            <a:r>
              <a:rPr lang="en-US" dirty="0" err="1"/>
              <a:t>Facilisis</a:t>
            </a:r>
            <a:r>
              <a:rPr lang="en-US" dirty="0"/>
              <a:t> </a:t>
            </a:r>
            <a:r>
              <a:rPr lang="en-US" dirty="0" err="1"/>
              <a:t>mauris</a:t>
            </a:r>
            <a:r>
              <a:rPr lang="en-US" dirty="0"/>
              <a:t> sit </a:t>
            </a:r>
            <a:r>
              <a:rPr lang="en-US" dirty="0" err="1"/>
              <a:t>amet</a:t>
            </a:r>
            <a:r>
              <a:rPr lang="en-US" dirty="0"/>
              <a:t> </a:t>
            </a:r>
            <a:r>
              <a:rPr lang="en-US" dirty="0" err="1"/>
              <a:t>massa</a:t>
            </a:r>
            <a:r>
              <a:rPr lang="en-US" dirty="0"/>
              <a:t> vitae </a:t>
            </a:r>
            <a:r>
              <a:rPr lang="en-US" dirty="0" err="1"/>
              <a:t>tortor</a:t>
            </a:r>
            <a:r>
              <a:rPr lang="en-US" dirty="0"/>
              <a:t>.</a:t>
            </a:r>
          </a:p>
          <a:p>
            <a:pPr lvl="2"/>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cxnSp>
        <p:nvCxnSpPr>
          <p:cNvPr id="2" name="Straight Connector 1">
            <a:extLst>
              <a:ext uri="{FF2B5EF4-FFF2-40B4-BE49-F238E27FC236}">
                <a16:creationId xmlns:a16="http://schemas.microsoft.com/office/drawing/2014/main" id="{1C0C218D-41C1-53B6-C2A0-EABB5B7186DE}"/>
              </a:ext>
            </a:extLst>
          </p:cNvPr>
          <p:cNvCxnSpPr>
            <a:cxnSpLocks/>
          </p:cNvCxnSpPr>
          <p:nvPr userDrawn="1"/>
        </p:nvCxnSpPr>
        <p:spPr>
          <a:xfrm>
            <a:off x="8000433" y="1556426"/>
            <a:ext cx="0" cy="4480560"/>
          </a:xfrm>
          <a:prstGeom prst="line">
            <a:avLst/>
          </a:prstGeom>
          <a:ln w="12700">
            <a:solidFill>
              <a:schemeClr val="tx2">
                <a:lumMod val="75000"/>
                <a:lumOff val="25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3" name="Content Placeholder 4">
            <a:extLst>
              <a:ext uri="{FF2B5EF4-FFF2-40B4-BE49-F238E27FC236}">
                <a16:creationId xmlns:a16="http://schemas.microsoft.com/office/drawing/2014/main" id="{91DDC3AF-AA6E-66E8-5D57-8A558F8B182A}"/>
              </a:ext>
            </a:extLst>
          </p:cNvPr>
          <p:cNvSpPr>
            <a:spLocks noGrp="1"/>
          </p:cNvSpPr>
          <p:nvPr>
            <p:ph sz="quarter" idx="16"/>
          </p:nvPr>
        </p:nvSpPr>
        <p:spPr>
          <a:xfrm>
            <a:off x="8264054" y="1556426"/>
            <a:ext cx="3546945" cy="4480560"/>
          </a:xfrm>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rgbClr val="0B0B0B"/>
                </a:solidFill>
              </a:defRPr>
            </a:lvl1pPr>
          </a:lstStyle>
          <a:p>
            <a:pPr lvl="0"/>
            <a:r>
              <a:rPr lang="en-US"/>
              <a:t>Click to edit Master text styles</a:t>
            </a:r>
          </a:p>
          <a:p>
            <a:pPr lvl="1"/>
            <a:r>
              <a:rPr lang="en-US"/>
              <a:t>Second level</a:t>
            </a:r>
          </a:p>
        </p:txBody>
      </p:sp>
      <p:sp>
        <p:nvSpPr>
          <p:cNvPr id="4" name="Title Placeholder 16">
            <a:extLst>
              <a:ext uri="{FF2B5EF4-FFF2-40B4-BE49-F238E27FC236}">
                <a16:creationId xmlns:a16="http://schemas.microsoft.com/office/drawing/2014/main" id="{349BB810-3124-32A9-8656-2B82D3A9BFF1}"/>
              </a:ext>
            </a:extLst>
          </p:cNvPr>
          <p:cNvSpPr>
            <a:spLocks noGrp="1"/>
          </p:cNvSpPr>
          <p:nvPr>
            <p:ph type="title" hasCustomPrompt="1"/>
          </p:nvPr>
        </p:nvSpPr>
        <p:spPr>
          <a:xfrm>
            <a:off x="380998" y="735644"/>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192836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orient="horz" pos="2880">
          <p15:clr>
            <a:srgbClr val="5ACBF0"/>
          </p15:clr>
        </p15:guide>
        <p15:guide id="6" orient="horz" pos="3360">
          <p15:clr>
            <a:srgbClr val="5ACBF0"/>
          </p15:clr>
        </p15:guide>
        <p15:guide id="7" pos="4632">
          <p15:clr>
            <a:srgbClr val="5ACBF0"/>
          </p15:clr>
        </p15:guide>
        <p15:guide id="8" pos="484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_Overline_Body_2 Char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11430002" cy="323165"/>
          </a:xfrm>
        </p:spPr>
        <p:txBody>
          <a:bodyPr/>
          <a:lstStyle>
            <a:lvl1pPr>
              <a:defRPr sz="1500" b="1" i="0">
                <a:solidFill>
                  <a:schemeClr val="accent3"/>
                </a:solidFill>
                <a:latin typeface="Montserrat" pitchFamily="2" charset="77"/>
              </a:defRPr>
            </a:lvl1pPr>
          </a:lstStyle>
          <a:p>
            <a:pPr lvl="0"/>
            <a:r>
              <a:rPr lang="en-US"/>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ext Placeholder 6">
            <a:extLst>
              <a:ext uri="{FF2B5EF4-FFF2-40B4-BE49-F238E27FC236}">
                <a16:creationId xmlns:a16="http://schemas.microsoft.com/office/drawing/2014/main" id="{C2121964-C847-D468-3275-4BBA15ED3D28}"/>
              </a:ext>
            </a:extLst>
          </p:cNvPr>
          <p:cNvSpPr>
            <a:spLocks noGrp="1"/>
          </p:cNvSpPr>
          <p:nvPr>
            <p:ph type="body" sz="quarter" idx="20" hasCustomPrompt="1"/>
          </p:nvPr>
        </p:nvSpPr>
        <p:spPr>
          <a:xfrm>
            <a:off x="370410" y="1556426"/>
            <a:ext cx="6252896" cy="4480560"/>
          </a:xfrm>
        </p:spPr>
        <p:txBody>
          <a:bodyPr anchor="ctr">
            <a:noAutofit/>
          </a:bodyPr>
          <a:lstStyle>
            <a:lvl1pPr>
              <a:defRPr sz="2000" b="0" spc="0">
                <a:solidFill>
                  <a:srgbClr val="0B0B0B"/>
                </a:solidFill>
              </a:defRPr>
            </a:lvl1pPr>
            <a:lvl2pPr>
              <a:defRPr sz="1800"/>
            </a:lvl2pPr>
            <a:lvl3pPr>
              <a:buClr>
                <a:schemeClr val="accent3"/>
              </a:buClr>
              <a:buFont typeface="Arial" panose="020B0604020202020204" pitchFamily="34" charset="0"/>
              <a:buChar char="•"/>
              <a:defRPr sz="1800">
                <a:solidFill>
                  <a:srgbClr val="0B0B0B"/>
                </a:solidFill>
              </a:defRPr>
            </a:lvl3pPr>
            <a:lvl4pPr>
              <a:defRPr sz="1400"/>
            </a:lvl4pPr>
          </a:lstStyle>
          <a:p>
            <a:r>
              <a:rPr lang="en-US" dirty="0"/>
              <a:t>These subheads should be &lt;10 words and not a complete sentence</a:t>
            </a:r>
          </a:p>
          <a:p>
            <a:pPr lvl="1"/>
            <a:r>
              <a:rPr lang="en-US" dirty="0"/>
              <a:t>This must be written as if it will be the only page someone reads. Be concise and use active voice. Provide your take-away points as direct CTAs. If using bullets, need at least 2 and they should all be parallel (start with the same type of word, like a noun or –</a:t>
            </a:r>
            <a:r>
              <a:rPr lang="en-US" dirty="0" err="1"/>
              <a:t>ing</a:t>
            </a:r>
            <a:r>
              <a:rPr lang="en-US" dirty="0"/>
              <a:t> verb, for example):</a:t>
            </a:r>
          </a:p>
          <a:p>
            <a:pPr lvl="2"/>
            <a:r>
              <a:rPr lang="en-US" dirty="0"/>
              <a:t>Non nisi est sit </a:t>
            </a:r>
            <a:r>
              <a:rPr lang="en-US" dirty="0" err="1"/>
              <a:t>amet</a:t>
            </a:r>
            <a:r>
              <a:rPr lang="en-US" dirty="0"/>
              <a:t>. Donec et </a:t>
            </a:r>
            <a:r>
              <a:rPr lang="en-US" dirty="0" err="1"/>
              <a:t>odio</a:t>
            </a:r>
            <a:r>
              <a:rPr lang="en-US" dirty="0"/>
              <a:t> </a:t>
            </a:r>
            <a:r>
              <a:rPr lang="en-US" dirty="0" err="1"/>
              <a:t>pellentesque</a:t>
            </a:r>
            <a:r>
              <a:rPr lang="en-US" dirty="0"/>
              <a:t> diam. </a:t>
            </a:r>
            <a:r>
              <a:rPr lang="en-US" dirty="0" err="1"/>
              <a:t>Aliquam</a:t>
            </a:r>
            <a:r>
              <a:rPr lang="en-US" dirty="0"/>
              <a:t> </a:t>
            </a:r>
            <a:r>
              <a:rPr lang="en-US" dirty="0" err="1"/>
              <a:t>ultrices</a:t>
            </a:r>
            <a:r>
              <a:rPr lang="en-US" dirty="0"/>
              <a:t> </a:t>
            </a:r>
            <a:r>
              <a:rPr lang="en-US" dirty="0" err="1"/>
              <a:t>sagittis</a:t>
            </a:r>
            <a:r>
              <a:rPr lang="en-US" dirty="0"/>
              <a:t> </a:t>
            </a:r>
            <a:r>
              <a:rPr lang="en-US" dirty="0" err="1"/>
              <a:t>orci</a:t>
            </a:r>
            <a:r>
              <a:rPr lang="en-US" dirty="0"/>
              <a:t> a </a:t>
            </a:r>
            <a:r>
              <a:rPr lang="en-US" dirty="0" err="1"/>
              <a:t>scelerisque</a:t>
            </a:r>
            <a:r>
              <a:rPr lang="en-US" dirty="0"/>
              <a:t> </a:t>
            </a:r>
            <a:r>
              <a:rPr lang="en-US" dirty="0" err="1"/>
              <a:t>purus</a:t>
            </a:r>
            <a:r>
              <a:rPr lang="en-US" dirty="0"/>
              <a:t>. </a:t>
            </a:r>
            <a:r>
              <a:rPr lang="en-US" dirty="0" err="1"/>
              <a:t>Enim</a:t>
            </a:r>
            <a:r>
              <a:rPr lang="en-US" dirty="0"/>
              <a:t> </a:t>
            </a:r>
            <a:r>
              <a:rPr lang="en-US" dirty="0" err="1"/>
              <a:t>ut</a:t>
            </a:r>
            <a:r>
              <a:rPr lang="en-US" dirty="0"/>
              <a:t> </a:t>
            </a:r>
            <a:r>
              <a:rPr lang="en-US" dirty="0" err="1"/>
              <a:t>tellus</a:t>
            </a:r>
            <a:r>
              <a:rPr lang="en-US" dirty="0"/>
              <a:t> </a:t>
            </a:r>
            <a:r>
              <a:rPr lang="en-US" dirty="0" err="1"/>
              <a:t>elementum</a:t>
            </a:r>
            <a:r>
              <a:rPr lang="en-US" dirty="0"/>
              <a:t> </a:t>
            </a:r>
            <a:r>
              <a:rPr lang="en-US" dirty="0" err="1"/>
              <a:t>sagittis</a:t>
            </a:r>
            <a:r>
              <a:rPr lang="en-US" dirty="0"/>
              <a:t> vitae et </a:t>
            </a:r>
            <a:r>
              <a:rPr lang="en-US" dirty="0" err="1"/>
              <a:t>leo</a:t>
            </a:r>
            <a:r>
              <a:rPr lang="en-US" dirty="0"/>
              <a:t>. </a:t>
            </a:r>
            <a:r>
              <a:rPr lang="en-US" dirty="0" err="1"/>
              <a:t>Facilisis</a:t>
            </a:r>
            <a:r>
              <a:rPr lang="en-US" dirty="0"/>
              <a:t> </a:t>
            </a:r>
            <a:r>
              <a:rPr lang="en-US" dirty="0" err="1"/>
              <a:t>mauris</a:t>
            </a:r>
            <a:r>
              <a:rPr lang="en-US" dirty="0"/>
              <a:t> sit </a:t>
            </a:r>
            <a:r>
              <a:rPr lang="en-US" dirty="0" err="1"/>
              <a:t>amet</a:t>
            </a:r>
            <a:r>
              <a:rPr lang="en-US" dirty="0"/>
              <a:t> </a:t>
            </a:r>
            <a:r>
              <a:rPr lang="en-US" dirty="0" err="1"/>
              <a:t>massa</a:t>
            </a:r>
            <a:r>
              <a:rPr lang="en-US" dirty="0"/>
              <a:t> vitae </a:t>
            </a:r>
            <a:r>
              <a:rPr lang="en-US" dirty="0" err="1"/>
              <a:t>tortor</a:t>
            </a:r>
            <a:r>
              <a:rPr lang="en-US" dirty="0"/>
              <a:t>.</a:t>
            </a:r>
          </a:p>
          <a:p>
            <a:pPr lvl="2"/>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cxnSp>
        <p:nvCxnSpPr>
          <p:cNvPr id="3" name="Straight Connector 2">
            <a:extLst>
              <a:ext uri="{FF2B5EF4-FFF2-40B4-BE49-F238E27FC236}">
                <a16:creationId xmlns:a16="http://schemas.microsoft.com/office/drawing/2014/main" id="{BD2687AC-B787-7A77-1D11-43DDED788649}"/>
              </a:ext>
            </a:extLst>
          </p:cNvPr>
          <p:cNvCxnSpPr>
            <a:cxnSpLocks/>
          </p:cNvCxnSpPr>
          <p:nvPr userDrawn="1"/>
        </p:nvCxnSpPr>
        <p:spPr>
          <a:xfrm>
            <a:off x="6809418" y="1556426"/>
            <a:ext cx="0" cy="4480560"/>
          </a:xfrm>
          <a:prstGeom prst="line">
            <a:avLst/>
          </a:prstGeom>
          <a:ln w="12700">
            <a:solidFill>
              <a:schemeClr val="tx2">
                <a:lumMod val="75000"/>
                <a:lumOff val="25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6" name="Content Placeholder 4">
            <a:extLst>
              <a:ext uri="{FF2B5EF4-FFF2-40B4-BE49-F238E27FC236}">
                <a16:creationId xmlns:a16="http://schemas.microsoft.com/office/drawing/2014/main" id="{62993ECE-8F41-C3F0-73B8-37362CC9A4EF}"/>
              </a:ext>
            </a:extLst>
          </p:cNvPr>
          <p:cNvSpPr>
            <a:spLocks noGrp="1"/>
          </p:cNvSpPr>
          <p:nvPr>
            <p:ph sz="quarter" idx="16" hasCustomPrompt="1"/>
          </p:nvPr>
        </p:nvSpPr>
        <p:spPr>
          <a:xfrm>
            <a:off x="7020459" y="1556425"/>
            <a:ext cx="4791073" cy="2103120"/>
          </a:xfrm>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chemeClr val="tx1"/>
                </a:solidFill>
              </a:defRPr>
            </a:lvl1pPr>
          </a:lstStyle>
          <a:p>
            <a:pPr lvl="0"/>
            <a:r>
              <a:rPr lang="en-US"/>
              <a:t>Click one of the options below to add content. (For example: a chart, table, image, etc.)</a:t>
            </a:r>
          </a:p>
        </p:txBody>
      </p:sp>
      <p:sp>
        <p:nvSpPr>
          <p:cNvPr id="8" name="Content Placeholder 4">
            <a:extLst>
              <a:ext uri="{FF2B5EF4-FFF2-40B4-BE49-F238E27FC236}">
                <a16:creationId xmlns:a16="http://schemas.microsoft.com/office/drawing/2014/main" id="{75327F16-3922-375A-86BD-76F54969DFF0}"/>
              </a:ext>
            </a:extLst>
          </p:cNvPr>
          <p:cNvSpPr>
            <a:spLocks noGrp="1"/>
          </p:cNvSpPr>
          <p:nvPr>
            <p:ph sz="quarter" idx="21" hasCustomPrompt="1"/>
          </p:nvPr>
        </p:nvSpPr>
        <p:spPr>
          <a:xfrm>
            <a:off x="7020459" y="3933866"/>
            <a:ext cx="4791073" cy="2103120"/>
          </a:xfrm>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chemeClr val="tx1"/>
                </a:solidFill>
              </a:defRPr>
            </a:lvl1pPr>
          </a:lstStyle>
          <a:p>
            <a:pPr lvl="0"/>
            <a:r>
              <a:rPr lang="en-US"/>
              <a:t>Click one of the options below to add content. (For example: a chart, table, image, etc.)</a:t>
            </a:r>
          </a:p>
        </p:txBody>
      </p:sp>
      <p:sp>
        <p:nvSpPr>
          <p:cNvPr id="7" name="Title Placeholder 16">
            <a:extLst>
              <a:ext uri="{FF2B5EF4-FFF2-40B4-BE49-F238E27FC236}">
                <a16:creationId xmlns:a16="http://schemas.microsoft.com/office/drawing/2014/main" id="{CE725F5A-A03B-123D-B33F-98CB3DA01682}"/>
              </a:ext>
            </a:extLst>
          </p:cNvPr>
          <p:cNvSpPr>
            <a:spLocks noGrp="1"/>
          </p:cNvSpPr>
          <p:nvPr>
            <p:ph type="title" hasCustomPrompt="1"/>
          </p:nvPr>
        </p:nvSpPr>
        <p:spPr>
          <a:xfrm>
            <a:off x="380998" y="735644"/>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1462825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_Overline_Body_Chart or Imag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6252896"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ext Placeholder 6">
            <a:extLst>
              <a:ext uri="{FF2B5EF4-FFF2-40B4-BE49-F238E27FC236}">
                <a16:creationId xmlns:a16="http://schemas.microsoft.com/office/drawing/2014/main" id="{C2121964-C847-D468-3275-4BBA15ED3D28}"/>
              </a:ext>
            </a:extLst>
          </p:cNvPr>
          <p:cNvSpPr>
            <a:spLocks noGrp="1"/>
          </p:cNvSpPr>
          <p:nvPr>
            <p:ph type="body" sz="quarter" idx="20" hasCustomPrompt="1"/>
          </p:nvPr>
        </p:nvSpPr>
        <p:spPr>
          <a:xfrm>
            <a:off x="370410" y="1556426"/>
            <a:ext cx="6252896" cy="4480560"/>
          </a:xfrm>
        </p:spPr>
        <p:txBody>
          <a:bodyPr anchor="ctr">
            <a:noAutofit/>
          </a:bodyPr>
          <a:lstStyle>
            <a:lvl1pPr>
              <a:defRPr sz="2000" b="0" spc="0">
                <a:solidFill>
                  <a:srgbClr val="0B0B0B"/>
                </a:solidFill>
              </a:defRPr>
            </a:lvl1pPr>
            <a:lvl2pPr>
              <a:defRPr sz="1800"/>
            </a:lvl2pPr>
            <a:lvl3pPr>
              <a:buClr>
                <a:schemeClr val="accent3"/>
              </a:buClr>
              <a:buFont typeface="Arial" panose="020B0604020202020204" pitchFamily="34" charset="0"/>
              <a:buChar char="•"/>
              <a:defRPr sz="1800">
                <a:solidFill>
                  <a:srgbClr val="0B0B0B"/>
                </a:solidFill>
              </a:defRPr>
            </a:lvl3pPr>
            <a:lvl4pPr>
              <a:defRPr sz="1400"/>
            </a:lvl4pPr>
          </a:lstStyle>
          <a:p>
            <a:r>
              <a:rPr lang="en-US" dirty="0"/>
              <a:t>These subheads should be &lt;10 words and not a complete sentence</a:t>
            </a:r>
          </a:p>
          <a:p>
            <a:pPr lvl="1"/>
            <a:r>
              <a:rPr lang="en-US" dirty="0"/>
              <a:t>This must be written as if it will be the only page someone reads. Be concise and use active voice. Provide your take-away points as direct CTAs. If using bullets, need at least 2 and they should all be parallel (start with the same type of word, like a noun or –</a:t>
            </a:r>
            <a:r>
              <a:rPr lang="en-US" dirty="0" err="1"/>
              <a:t>ing</a:t>
            </a:r>
            <a:r>
              <a:rPr lang="en-US" dirty="0"/>
              <a:t> verb, for example):</a:t>
            </a:r>
          </a:p>
          <a:p>
            <a:pPr lvl="2"/>
            <a:r>
              <a:rPr lang="en-US" dirty="0"/>
              <a:t>Non nisi est sit </a:t>
            </a:r>
            <a:r>
              <a:rPr lang="en-US" dirty="0" err="1"/>
              <a:t>amet</a:t>
            </a:r>
            <a:r>
              <a:rPr lang="en-US" dirty="0"/>
              <a:t>. Donec et </a:t>
            </a:r>
            <a:r>
              <a:rPr lang="en-US" dirty="0" err="1"/>
              <a:t>odio</a:t>
            </a:r>
            <a:r>
              <a:rPr lang="en-US" dirty="0"/>
              <a:t> </a:t>
            </a:r>
            <a:r>
              <a:rPr lang="en-US" dirty="0" err="1"/>
              <a:t>pellentesque</a:t>
            </a:r>
            <a:r>
              <a:rPr lang="en-US" dirty="0"/>
              <a:t> diam. </a:t>
            </a:r>
            <a:r>
              <a:rPr lang="en-US" dirty="0" err="1"/>
              <a:t>Aliquam</a:t>
            </a:r>
            <a:r>
              <a:rPr lang="en-US" dirty="0"/>
              <a:t> </a:t>
            </a:r>
            <a:r>
              <a:rPr lang="en-US" dirty="0" err="1"/>
              <a:t>ultrices</a:t>
            </a:r>
            <a:r>
              <a:rPr lang="en-US" dirty="0"/>
              <a:t> </a:t>
            </a:r>
            <a:r>
              <a:rPr lang="en-US" dirty="0" err="1"/>
              <a:t>sagittis</a:t>
            </a:r>
            <a:r>
              <a:rPr lang="en-US" dirty="0"/>
              <a:t> </a:t>
            </a:r>
            <a:r>
              <a:rPr lang="en-US" dirty="0" err="1"/>
              <a:t>orci</a:t>
            </a:r>
            <a:r>
              <a:rPr lang="en-US" dirty="0"/>
              <a:t> a </a:t>
            </a:r>
            <a:r>
              <a:rPr lang="en-US" dirty="0" err="1"/>
              <a:t>scelerisque</a:t>
            </a:r>
            <a:r>
              <a:rPr lang="en-US" dirty="0"/>
              <a:t> </a:t>
            </a:r>
            <a:r>
              <a:rPr lang="en-US" dirty="0" err="1"/>
              <a:t>purus</a:t>
            </a:r>
            <a:r>
              <a:rPr lang="en-US" dirty="0"/>
              <a:t>. </a:t>
            </a:r>
            <a:r>
              <a:rPr lang="en-US" dirty="0" err="1"/>
              <a:t>Enim</a:t>
            </a:r>
            <a:r>
              <a:rPr lang="en-US" dirty="0"/>
              <a:t> </a:t>
            </a:r>
            <a:r>
              <a:rPr lang="en-US" dirty="0" err="1"/>
              <a:t>ut</a:t>
            </a:r>
            <a:r>
              <a:rPr lang="en-US" dirty="0"/>
              <a:t> </a:t>
            </a:r>
            <a:r>
              <a:rPr lang="en-US" dirty="0" err="1"/>
              <a:t>tellus</a:t>
            </a:r>
            <a:r>
              <a:rPr lang="en-US" dirty="0"/>
              <a:t> </a:t>
            </a:r>
            <a:r>
              <a:rPr lang="en-US" dirty="0" err="1"/>
              <a:t>elementum</a:t>
            </a:r>
            <a:r>
              <a:rPr lang="en-US" dirty="0"/>
              <a:t> </a:t>
            </a:r>
            <a:r>
              <a:rPr lang="en-US" dirty="0" err="1"/>
              <a:t>sagittis</a:t>
            </a:r>
            <a:r>
              <a:rPr lang="en-US" dirty="0"/>
              <a:t> vitae et </a:t>
            </a:r>
            <a:r>
              <a:rPr lang="en-US" dirty="0" err="1"/>
              <a:t>leo</a:t>
            </a:r>
            <a:r>
              <a:rPr lang="en-US" dirty="0"/>
              <a:t>. </a:t>
            </a:r>
            <a:r>
              <a:rPr lang="en-US" dirty="0" err="1"/>
              <a:t>Facilisis</a:t>
            </a:r>
            <a:r>
              <a:rPr lang="en-US" dirty="0"/>
              <a:t> </a:t>
            </a:r>
            <a:r>
              <a:rPr lang="en-US" dirty="0" err="1"/>
              <a:t>mauris</a:t>
            </a:r>
            <a:r>
              <a:rPr lang="en-US" dirty="0"/>
              <a:t> sit </a:t>
            </a:r>
            <a:r>
              <a:rPr lang="en-US" dirty="0" err="1"/>
              <a:t>amet</a:t>
            </a:r>
            <a:r>
              <a:rPr lang="en-US" dirty="0"/>
              <a:t> </a:t>
            </a:r>
            <a:r>
              <a:rPr lang="en-US" dirty="0" err="1"/>
              <a:t>massa</a:t>
            </a:r>
            <a:r>
              <a:rPr lang="en-US" dirty="0"/>
              <a:t> vitae </a:t>
            </a:r>
            <a:r>
              <a:rPr lang="en-US" dirty="0" err="1"/>
              <a:t>tortor</a:t>
            </a:r>
            <a:r>
              <a:rPr lang="en-US" dirty="0"/>
              <a:t>.</a:t>
            </a:r>
          </a:p>
          <a:p>
            <a:pPr lvl="2"/>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6" name="Content Placeholder 4">
            <a:extLst>
              <a:ext uri="{FF2B5EF4-FFF2-40B4-BE49-F238E27FC236}">
                <a16:creationId xmlns:a16="http://schemas.microsoft.com/office/drawing/2014/main" id="{62993ECE-8F41-C3F0-73B8-37362CC9A4EF}"/>
              </a:ext>
            </a:extLst>
          </p:cNvPr>
          <p:cNvSpPr>
            <a:spLocks noGrp="1"/>
          </p:cNvSpPr>
          <p:nvPr>
            <p:ph sz="quarter" idx="16"/>
          </p:nvPr>
        </p:nvSpPr>
        <p:spPr>
          <a:xfrm>
            <a:off x="7400927" y="1"/>
            <a:ext cx="4791073" cy="6299860"/>
          </a:xfrm>
          <a:solidFill>
            <a:schemeClr val="bg2"/>
          </a:solidFill>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Placeholder 16">
            <a:extLst>
              <a:ext uri="{FF2B5EF4-FFF2-40B4-BE49-F238E27FC236}">
                <a16:creationId xmlns:a16="http://schemas.microsoft.com/office/drawing/2014/main" id="{66C99D87-A468-0DBF-5C2E-0EA31213DE22}"/>
              </a:ext>
            </a:extLst>
          </p:cNvPr>
          <p:cNvSpPr>
            <a:spLocks noGrp="1"/>
          </p:cNvSpPr>
          <p:nvPr>
            <p:ph type="title" hasCustomPrompt="1"/>
          </p:nvPr>
        </p:nvSpPr>
        <p:spPr>
          <a:xfrm>
            <a:off x="380998" y="735644"/>
            <a:ext cx="6252896"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127984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Subtitle_3 Copy Section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1089384"/>
            <a:ext cx="11430002" cy="369332"/>
          </a:xfrm>
        </p:spPr>
        <p:txBody>
          <a:bodyPr/>
          <a:lstStyle>
            <a:lvl1pPr>
              <a:defRPr sz="1800" b="0" i="0">
                <a:solidFill>
                  <a:schemeClr val="tx2"/>
                </a:solidFill>
                <a:latin typeface="Montserrat" pitchFamily="2" charset="77"/>
              </a:defRPr>
            </a:lvl1pPr>
          </a:lstStyle>
          <a:p>
            <a:pPr lvl="0"/>
            <a:r>
              <a:rPr lang="en-US"/>
              <a:t>Click to add subtitle here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ext Placeholder 6">
            <a:extLst>
              <a:ext uri="{FF2B5EF4-FFF2-40B4-BE49-F238E27FC236}">
                <a16:creationId xmlns:a16="http://schemas.microsoft.com/office/drawing/2014/main" id="{B54A0B60-1C8C-7417-A84E-BF056BEE4014}"/>
              </a:ext>
            </a:extLst>
          </p:cNvPr>
          <p:cNvSpPr>
            <a:spLocks noGrp="1"/>
          </p:cNvSpPr>
          <p:nvPr>
            <p:ph type="body" sz="quarter" idx="20" hasCustomPrompt="1"/>
          </p:nvPr>
        </p:nvSpPr>
        <p:spPr>
          <a:xfrm>
            <a:off x="381001" y="1975564"/>
            <a:ext cx="3075420" cy="400110"/>
          </a:xfrm>
        </p:spPr>
        <p:txBody>
          <a:bodyPr/>
          <a:lstStyle>
            <a:lvl1pPr>
              <a:defRPr sz="2000" b="1" i="0">
                <a:solidFill>
                  <a:schemeClr val="accent3"/>
                </a:solidFill>
                <a:latin typeface="Montserrat SemiBold" pitchFamily="2" charset="77"/>
              </a:defRPr>
            </a:lvl1pPr>
          </a:lstStyle>
          <a:p>
            <a:pPr lvl="0"/>
            <a:r>
              <a:rPr lang="en-US"/>
              <a:t>Click to add title here</a:t>
            </a:r>
          </a:p>
        </p:txBody>
      </p:sp>
      <p:sp>
        <p:nvSpPr>
          <p:cNvPr id="3" name="Text Placeholder 8">
            <a:extLst>
              <a:ext uri="{FF2B5EF4-FFF2-40B4-BE49-F238E27FC236}">
                <a16:creationId xmlns:a16="http://schemas.microsoft.com/office/drawing/2014/main" id="{4059C9D3-DEB1-3AB8-743A-B356CB329277}"/>
              </a:ext>
            </a:extLst>
          </p:cNvPr>
          <p:cNvSpPr>
            <a:spLocks noGrp="1"/>
          </p:cNvSpPr>
          <p:nvPr>
            <p:ph type="body" sz="quarter" idx="11" hasCustomPrompt="1"/>
          </p:nvPr>
        </p:nvSpPr>
        <p:spPr>
          <a:xfrm>
            <a:off x="381000" y="2519423"/>
            <a:ext cx="3075420" cy="307777"/>
          </a:xfrm>
        </p:spPr>
        <p:txBody>
          <a:bodyPr/>
          <a:lstStyle>
            <a:lvl1pPr>
              <a:defRPr b="0" i="0">
                <a:solidFill>
                  <a:srgbClr val="0B0B0B"/>
                </a:solidFill>
                <a:latin typeface="Montserrat" pitchFamily="2" charset="77"/>
              </a:defRPr>
            </a:lvl1pPr>
          </a:lstStyle>
          <a:p>
            <a:pPr lvl="0"/>
            <a:r>
              <a:rPr lang="en-US"/>
              <a:t>Click to add text here</a:t>
            </a:r>
          </a:p>
        </p:txBody>
      </p:sp>
      <p:sp>
        <p:nvSpPr>
          <p:cNvPr id="6" name="Text Placeholder 6">
            <a:extLst>
              <a:ext uri="{FF2B5EF4-FFF2-40B4-BE49-F238E27FC236}">
                <a16:creationId xmlns:a16="http://schemas.microsoft.com/office/drawing/2014/main" id="{301EB02E-154E-5E27-6DC2-4CE8E89BB695}"/>
              </a:ext>
            </a:extLst>
          </p:cNvPr>
          <p:cNvSpPr>
            <a:spLocks noGrp="1"/>
          </p:cNvSpPr>
          <p:nvPr>
            <p:ph type="body" sz="quarter" idx="12" hasCustomPrompt="1"/>
          </p:nvPr>
        </p:nvSpPr>
        <p:spPr>
          <a:xfrm>
            <a:off x="4461457" y="1975564"/>
            <a:ext cx="3075420" cy="400110"/>
          </a:xfrm>
        </p:spPr>
        <p:txBody>
          <a:bodyPr/>
          <a:lstStyle>
            <a:lvl1pPr>
              <a:defRPr sz="2000" b="1" i="0">
                <a:solidFill>
                  <a:schemeClr val="accent3"/>
                </a:solidFill>
                <a:latin typeface="Montserrat SemiBold" pitchFamily="2" charset="77"/>
              </a:defRPr>
            </a:lvl1pPr>
          </a:lstStyle>
          <a:p>
            <a:pPr lvl="0"/>
            <a:r>
              <a:rPr lang="en-US"/>
              <a:t>Click to add title here</a:t>
            </a:r>
          </a:p>
        </p:txBody>
      </p:sp>
      <p:sp>
        <p:nvSpPr>
          <p:cNvPr id="7" name="Text Placeholder 8">
            <a:extLst>
              <a:ext uri="{FF2B5EF4-FFF2-40B4-BE49-F238E27FC236}">
                <a16:creationId xmlns:a16="http://schemas.microsoft.com/office/drawing/2014/main" id="{E6DD85B8-B372-5B9F-2D36-4481F84F3F37}"/>
              </a:ext>
            </a:extLst>
          </p:cNvPr>
          <p:cNvSpPr>
            <a:spLocks noGrp="1"/>
          </p:cNvSpPr>
          <p:nvPr>
            <p:ph type="body" sz="quarter" idx="13" hasCustomPrompt="1"/>
          </p:nvPr>
        </p:nvSpPr>
        <p:spPr>
          <a:xfrm>
            <a:off x="4461456" y="2519423"/>
            <a:ext cx="3075420" cy="307777"/>
          </a:xfrm>
        </p:spPr>
        <p:txBody>
          <a:bodyPr/>
          <a:lstStyle>
            <a:lvl1pPr>
              <a:defRPr b="0" i="0">
                <a:solidFill>
                  <a:srgbClr val="0B0B0B"/>
                </a:solidFill>
                <a:latin typeface="Montserrat" pitchFamily="2" charset="77"/>
              </a:defRPr>
            </a:lvl1pPr>
          </a:lstStyle>
          <a:p>
            <a:pPr lvl="0"/>
            <a:r>
              <a:rPr lang="en-US"/>
              <a:t>Click to add text here</a:t>
            </a:r>
          </a:p>
        </p:txBody>
      </p:sp>
      <p:sp>
        <p:nvSpPr>
          <p:cNvPr id="8" name="Text Placeholder 6">
            <a:extLst>
              <a:ext uri="{FF2B5EF4-FFF2-40B4-BE49-F238E27FC236}">
                <a16:creationId xmlns:a16="http://schemas.microsoft.com/office/drawing/2014/main" id="{02148B1E-726F-F340-FDA2-66F63BD95828}"/>
              </a:ext>
            </a:extLst>
          </p:cNvPr>
          <p:cNvSpPr>
            <a:spLocks noGrp="1"/>
          </p:cNvSpPr>
          <p:nvPr>
            <p:ph type="body" sz="quarter" idx="14" hasCustomPrompt="1"/>
          </p:nvPr>
        </p:nvSpPr>
        <p:spPr>
          <a:xfrm>
            <a:off x="8541324" y="1975564"/>
            <a:ext cx="3075420" cy="400110"/>
          </a:xfrm>
        </p:spPr>
        <p:txBody>
          <a:bodyPr/>
          <a:lstStyle>
            <a:lvl1pPr>
              <a:defRPr sz="2000" b="1" i="0">
                <a:solidFill>
                  <a:schemeClr val="accent3"/>
                </a:solidFill>
                <a:latin typeface="Montserrat SemiBold" pitchFamily="2" charset="77"/>
              </a:defRPr>
            </a:lvl1pPr>
          </a:lstStyle>
          <a:p>
            <a:pPr lvl="0"/>
            <a:r>
              <a:rPr lang="en-US"/>
              <a:t>Click to add title here</a:t>
            </a:r>
          </a:p>
        </p:txBody>
      </p:sp>
      <p:sp>
        <p:nvSpPr>
          <p:cNvPr id="9" name="Text Placeholder 8">
            <a:extLst>
              <a:ext uri="{FF2B5EF4-FFF2-40B4-BE49-F238E27FC236}">
                <a16:creationId xmlns:a16="http://schemas.microsoft.com/office/drawing/2014/main" id="{C29457FC-B63C-207C-E631-B01BBF592B34}"/>
              </a:ext>
            </a:extLst>
          </p:cNvPr>
          <p:cNvSpPr>
            <a:spLocks noGrp="1"/>
          </p:cNvSpPr>
          <p:nvPr>
            <p:ph type="body" sz="quarter" idx="15" hasCustomPrompt="1"/>
          </p:nvPr>
        </p:nvSpPr>
        <p:spPr>
          <a:xfrm>
            <a:off x="8541323" y="2519423"/>
            <a:ext cx="3075420" cy="307777"/>
          </a:xfrm>
        </p:spPr>
        <p:txBody>
          <a:bodyPr/>
          <a:lstStyle>
            <a:lvl1pPr>
              <a:defRPr b="0" i="0">
                <a:solidFill>
                  <a:srgbClr val="0B0B0B"/>
                </a:solidFill>
                <a:latin typeface="Montserrat" pitchFamily="2" charset="77"/>
              </a:defRPr>
            </a:lvl1pPr>
          </a:lstStyle>
          <a:p>
            <a:pPr lvl="0"/>
            <a:r>
              <a:rPr lang="en-US"/>
              <a:t>Click to add text here</a:t>
            </a:r>
          </a:p>
        </p:txBody>
      </p:sp>
      <p:sp>
        <p:nvSpPr>
          <p:cNvPr id="10" name="Title Placeholder 16">
            <a:extLst>
              <a:ext uri="{FF2B5EF4-FFF2-40B4-BE49-F238E27FC236}">
                <a16:creationId xmlns:a16="http://schemas.microsoft.com/office/drawing/2014/main" id="{857FF16C-2FD2-4FD3-1DC4-7E845EDD0D54}"/>
              </a:ext>
            </a:extLst>
          </p:cNvPr>
          <p:cNvSpPr>
            <a:spLocks noGrp="1"/>
          </p:cNvSpPr>
          <p:nvPr>
            <p:ph type="title" hasCustomPrompt="1"/>
          </p:nvPr>
        </p:nvSpPr>
        <p:spPr>
          <a:xfrm>
            <a:off x="380998" y="464512"/>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54426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3 Numbered Copy Sections">
    <p:spTree>
      <p:nvGrpSpPr>
        <p:cNvPr id="1" name=""/>
        <p:cNvGrpSpPr/>
        <p:nvPr/>
      </p:nvGrpSpPr>
      <p:grpSpPr>
        <a:xfrm>
          <a:off x="0" y="0"/>
          <a:ext cx="0" cy="0"/>
          <a:chOff x="0" y="0"/>
          <a:chExt cx="0" cy="0"/>
        </a:xfrm>
      </p:grpSpPr>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ext Placeholder 6">
            <a:extLst>
              <a:ext uri="{FF2B5EF4-FFF2-40B4-BE49-F238E27FC236}">
                <a16:creationId xmlns:a16="http://schemas.microsoft.com/office/drawing/2014/main" id="{8FD1D9CC-7C37-ACD4-AA4B-AED8BE3020B7}"/>
              </a:ext>
            </a:extLst>
          </p:cNvPr>
          <p:cNvSpPr>
            <a:spLocks noGrp="1"/>
          </p:cNvSpPr>
          <p:nvPr>
            <p:ph type="body" sz="quarter" idx="20" hasCustomPrompt="1"/>
          </p:nvPr>
        </p:nvSpPr>
        <p:spPr>
          <a:xfrm>
            <a:off x="376519" y="2241135"/>
            <a:ext cx="3323122" cy="3727327"/>
          </a:xfrm>
        </p:spPr>
        <p:txBody>
          <a:bodyPr anchor="t">
            <a:noAutofit/>
          </a:bodyPr>
          <a:lstStyle>
            <a:lvl1pPr>
              <a:defRPr sz="1800" b="1" i="0" spc="0">
                <a:solidFill>
                  <a:schemeClr val="accent3"/>
                </a:solidFill>
                <a:latin typeface="Montserrat SemiBold" pitchFamily="2" charset="77"/>
              </a:defRPr>
            </a:lvl1pPr>
            <a:lvl2pPr>
              <a:defRPr sz="1600"/>
            </a:lvl2pPr>
            <a:lvl3pPr>
              <a:buClr>
                <a:schemeClr val="bg1"/>
              </a:buClr>
              <a:defRPr sz="1600"/>
            </a:lvl3pPr>
          </a:lstStyle>
          <a:p>
            <a:r>
              <a:rPr lang="en-US" dirty="0"/>
              <a:t>This subhead should be &lt;10 words and not a complete sentence​</a:t>
            </a:r>
          </a:p>
          <a:p>
            <a:pPr lvl="1"/>
            <a:r>
              <a:rPr lang="en-US" dirty="0"/>
              <a:t>Second Level</a:t>
            </a:r>
          </a:p>
          <a:p>
            <a:pPr lvl="2"/>
            <a:r>
              <a:rPr lang="en-US" dirty="0"/>
              <a:t>Use bullets, 3–5 words each​</a:t>
            </a:r>
          </a:p>
          <a:p>
            <a:pPr lvl="2"/>
            <a:r>
              <a:rPr lang="en-US" dirty="0"/>
              <a:t>Another bullet</a:t>
            </a:r>
          </a:p>
          <a:p>
            <a:pPr lvl="2"/>
            <a:r>
              <a:rPr lang="en-US" dirty="0"/>
              <a:t>And maybe one more</a:t>
            </a:r>
          </a:p>
        </p:txBody>
      </p:sp>
      <p:sp>
        <p:nvSpPr>
          <p:cNvPr id="3" name="AutoShape 3">
            <a:extLst>
              <a:ext uri="{FF2B5EF4-FFF2-40B4-BE49-F238E27FC236}">
                <a16:creationId xmlns:a16="http://schemas.microsoft.com/office/drawing/2014/main" id="{10CEA31B-178C-93A4-099C-FE6EE1D94584}"/>
              </a:ext>
            </a:extLst>
          </p:cNvPr>
          <p:cNvSpPr/>
          <p:nvPr userDrawn="1"/>
        </p:nvSpPr>
        <p:spPr>
          <a:xfrm rot="10800000">
            <a:off x="380996" y="2123323"/>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6" name="AutoShape 3">
            <a:extLst>
              <a:ext uri="{FF2B5EF4-FFF2-40B4-BE49-F238E27FC236}">
                <a16:creationId xmlns:a16="http://schemas.microsoft.com/office/drawing/2014/main" id="{D966F29F-AFCC-72D5-5F37-D51C2F9AA5C8}"/>
              </a:ext>
            </a:extLst>
          </p:cNvPr>
          <p:cNvSpPr/>
          <p:nvPr userDrawn="1"/>
        </p:nvSpPr>
        <p:spPr>
          <a:xfrm rot="10800000">
            <a:off x="4436678" y="2124729"/>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7" name="AutoShape 3">
            <a:extLst>
              <a:ext uri="{FF2B5EF4-FFF2-40B4-BE49-F238E27FC236}">
                <a16:creationId xmlns:a16="http://schemas.microsoft.com/office/drawing/2014/main" id="{CA47BAB1-C611-3E8D-6541-D15B8BEFC2FD}"/>
              </a:ext>
            </a:extLst>
          </p:cNvPr>
          <p:cNvSpPr/>
          <p:nvPr userDrawn="1"/>
        </p:nvSpPr>
        <p:spPr>
          <a:xfrm rot="10800000">
            <a:off x="8482833" y="2104220"/>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8" name="Text Placeholder 6">
            <a:extLst>
              <a:ext uri="{FF2B5EF4-FFF2-40B4-BE49-F238E27FC236}">
                <a16:creationId xmlns:a16="http://schemas.microsoft.com/office/drawing/2014/main" id="{EB24E75D-CA08-2118-04C5-73C9F75E4A4A}"/>
              </a:ext>
            </a:extLst>
          </p:cNvPr>
          <p:cNvSpPr>
            <a:spLocks noGrp="1"/>
          </p:cNvSpPr>
          <p:nvPr>
            <p:ph type="body" sz="quarter" idx="25" hasCustomPrompt="1"/>
          </p:nvPr>
        </p:nvSpPr>
        <p:spPr>
          <a:xfrm>
            <a:off x="4434437" y="2241134"/>
            <a:ext cx="3323122" cy="3727327"/>
          </a:xfrm>
        </p:spPr>
        <p:txBody>
          <a:bodyPr anchor="t">
            <a:noAutofit/>
          </a:bodyPr>
          <a:lstStyle>
            <a:lvl1pPr>
              <a:defRPr sz="1800" b="1" i="0" spc="0">
                <a:solidFill>
                  <a:schemeClr val="accent3"/>
                </a:solidFill>
                <a:latin typeface="Montserrat SemiBold" pitchFamily="2" charset="77"/>
              </a:defRPr>
            </a:lvl1pPr>
            <a:lvl2pPr>
              <a:defRPr sz="1600"/>
            </a:lvl2pPr>
            <a:lvl3pPr>
              <a:buClr>
                <a:schemeClr val="bg1"/>
              </a:buClr>
              <a:defRPr sz="1600"/>
            </a:lvl3pPr>
          </a:lstStyle>
          <a:p>
            <a:r>
              <a:rPr lang="en-US" dirty="0"/>
              <a:t>This subhead should be &lt;10 words and not a complete sentence​</a:t>
            </a:r>
          </a:p>
          <a:p>
            <a:pPr lvl="1"/>
            <a:r>
              <a:rPr lang="en-US" dirty="0"/>
              <a:t>Second Level</a:t>
            </a:r>
          </a:p>
          <a:p>
            <a:pPr lvl="2"/>
            <a:r>
              <a:rPr lang="en-US" dirty="0"/>
              <a:t>Use bullets, 3–5 words each​</a:t>
            </a:r>
          </a:p>
          <a:p>
            <a:pPr lvl="2"/>
            <a:r>
              <a:rPr lang="en-US" dirty="0"/>
              <a:t>Another bullet</a:t>
            </a:r>
          </a:p>
          <a:p>
            <a:pPr lvl="2"/>
            <a:r>
              <a:rPr lang="en-US" dirty="0"/>
              <a:t>And maybe one more</a:t>
            </a:r>
          </a:p>
        </p:txBody>
      </p:sp>
      <p:sp>
        <p:nvSpPr>
          <p:cNvPr id="9" name="Text Placeholder 6">
            <a:extLst>
              <a:ext uri="{FF2B5EF4-FFF2-40B4-BE49-F238E27FC236}">
                <a16:creationId xmlns:a16="http://schemas.microsoft.com/office/drawing/2014/main" id="{252622CB-6C1C-C455-2C4A-90D41B9B0F89}"/>
              </a:ext>
            </a:extLst>
          </p:cNvPr>
          <p:cNvSpPr>
            <a:spLocks noGrp="1"/>
          </p:cNvSpPr>
          <p:nvPr>
            <p:ph type="body" sz="quarter" idx="26" hasCustomPrompt="1"/>
          </p:nvPr>
        </p:nvSpPr>
        <p:spPr>
          <a:xfrm>
            <a:off x="8482833" y="2241134"/>
            <a:ext cx="3323122" cy="3727327"/>
          </a:xfrm>
        </p:spPr>
        <p:txBody>
          <a:bodyPr anchor="t">
            <a:noAutofit/>
          </a:bodyPr>
          <a:lstStyle>
            <a:lvl1pPr>
              <a:defRPr sz="1800" b="1" i="0" spc="0">
                <a:solidFill>
                  <a:schemeClr val="accent3"/>
                </a:solidFill>
                <a:latin typeface="Montserrat SemiBold" pitchFamily="2" charset="77"/>
              </a:defRPr>
            </a:lvl1pPr>
            <a:lvl2pPr>
              <a:defRPr sz="1600"/>
            </a:lvl2pPr>
            <a:lvl3pPr>
              <a:buClr>
                <a:schemeClr val="bg1"/>
              </a:buClr>
              <a:defRPr sz="1600"/>
            </a:lvl3pPr>
          </a:lstStyle>
          <a:p>
            <a:r>
              <a:rPr lang="en-US" dirty="0"/>
              <a:t>This subhead should be &lt;10 words and not a complete sentence​</a:t>
            </a:r>
          </a:p>
          <a:p>
            <a:pPr lvl="1"/>
            <a:r>
              <a:rPr lang="en-US" dirty="0"/>
              <a:t>Second Level</a:t>
            </a:r>
          </a:p>
          <a:p>
            <a:pPr lvl="2"/>
            <a:r>
              <a:rPr lang="en-US" dirty="0"/>
              <a:t>Use bullets, 3–5 words each​</a:t>
            </a:r>
          </a:p>
          <a:p>
            <a:pPr lvl="2"/>
            <a:r>
              <a:rPr lang="en-US" dirty="0"/>
              <a:t>Another bullet</a:t>
            </a:r>
          </a:p>
          <a:p>
            <a:pPr lvl="2"/>
            <a:r>
              <a:rPr lang="en-US" dirty="0"/>
              <a:t>And maybe one more</a:t>
            </a:r>
          </a:p>
        </p:txBody>
      </p:sp>
      <p:sp>
        <p:nvSpPr>
          <p:cNvPr id="10" name="TextBox 9">
            <a:extLst>
              <a:ext uri="{FF2B5EF4-FFF2-40B4-BE49-F238E27FC236}">
                <a16:creationId xmlns:a16="http://schemas.microsoft.com/office/drawing/2014/main" id="{A9A8B603-F4BF-D346-8B30-B8C574C68B16}"/>
              </a:ext>
            </a:extLst>
          </p:cNvPr>
          <p:cNvSpPr txBox="1"/>
          <p:nvPr userDrawn="1"/>
        </p:nvSpPr>
        <p:spPr>
          <a:xfrm>
            <a:off x="310282" y="1485105"/>
            <a:ext cx="639962" cy="584775"/>
          </a:xfrm>
          <a:prstGeom prst="rect">
            <a:avLst/>
          </a:prstGeom>
          <a:noFill/>
        </p:spPr>
        <p:txBody>
          <a:bodyPr wrap="square" rtlCol="0">
            <a:spAutoFit/>
          </a:bodyPr>
          <a:lstStyle/>
          <a:p>
            <a:r>
              <a:rPr lang="en-US" sz="3200" b="1" i="0">
                <a:solidFill>
                  <a:schemeClr val="accent3"/>
                </a:solidFill>
                <a:latin typeface="Montserrat SemiBold" pitchFamily="2" charset="77"/>
              </a:rPr>
              <a:t>01</a:t>
            </a:r>
          </a:p>
        </p:txBody>
      </p:sp>
      <p:sp>
        <p:nvSpPr>
          <p:cNvPr id="11" name="TextBox 10">
            <a:extLst>
              <a:ext uri="{FF2B5EF4-FFF2-40B4-BE49-F238E27FC236}">
                <a16:creationId xmlns:a16="http://schemas.microsoft.com/office/drawing/2014/main" id="{9C0D1F18-A797-D670-C1C3-DC795D194045}"/>
              </a:ext>
            </a:extLst>
          </p:cNvPr>
          <p:cNvSpPr txBox="1"/>
          <p:nvPr userDrawn="1"/>
        </p:nvSpPr>
        <p:spPr>
          <a:xfrm>
            <a:off x="4341204" y="1485105"/>
            <a:ext cx="719169" cy="584775"/>
          </a:xfrm>
          <a:prstGeom prst="rect">
            <a:avLst/>
          </a:prstGeom>
          <a:noFill/>
        </p:spPr>
        <p:txBody>
          <a:bodyPr wrap="square" rtlCol="0">
            <a:spAutoFit/>
          </a:bodyPr>
          <a:lstStyle/>
          <a:p>
            <a:r>
              <a:rPr lang="en-US" sz="3200" b="1" i="0" dirty="0">
                <a:solidFill>
                  <a:schemeClr val="accent3"/>
                </a:solidFill>
                <a:latin typeface="Montserrat SemiBold" pitchFamily="2" charset="77"/>
              </a:rPr>
              <a:t>02</a:t>
            </a:r>
          </a:p>
        </p:txBody>
      </p:sp>
      <p:sp>
        <p:nvSpPr>
          <p:cNvPr id="12" name="TextBox 11">
            <a:extLst>
              <a:ext uri="{FF2B5EF4-FFF2-40B4-BE49-F238E27FC236}">
                <a16:creationId xmlns:a16="http://schemas.microsoft.com/office/drawing/2014/main" id="{16C53E3B-89F6-8169-B140-7DF7AF4B997E}"/>
              </a:ext>
            </a:extLst>
          </p:cNvPr>
          <p:cNvSpPr txBox="1"/>
          <p:nvPr userDrawn="1"/>
        </p:nvSpPr>
        <p:spPr>
          <a:xfrm>
            <a:off x="8410014" y="1485105"/>
            <a:ext cx="813541" cy="584775"/>
          </a:xfrm>
          <a:prstGeom prst="rect">
            <a:avLst/>
          </a:prstGeom>
          <a:noFill/>
        </p:spPr>
        <p:txBody>
          <a:bodyPr wrap="square" rtlCol="0">
            <a:spAutoFit/>
          </a:bodyPr>
          <a:lstStyle/>
          <a:p>
            <a:r>
              <a:rPr lang="en-US" sz="3200" b="1" i="0">
                <a:solidFill>
                  <a:schemeClr val="accent3"/>
                </a:solidFill>
                <a:latin typeface="Montserrat SemiBold" pitchFamily="2" charset="77"/>
              </a:rPr>
              <a:t>03</a:t>
            </a:r>
          </a:p>
        </p:txBody>
      </p:sp>
      <p:sp>
        <p:nvSpPr>
          <p:cNvPr id="13" name="Title 6">
            <a:extLst>
              <a:ext uri="{FF2B5EF4-FFF2-40B4-BE49-F238E27FC236}">
                <a16:creationId xmlns:a16="http://schemas.microsoft.com/office/drawing/2014/main" id="{72C67E42-AA7B-D347-0BCC-8EF512E806F8}"/>
              </a:ext>
            </a:extLst>
          </p:cNvPr>
          <p:cNvSpPr>
            <a:spLocks noGrp="1"/>
          </p:cNvSpPr>
          <p:nvPr>
            <p:ph type="title" hasCustomPrompt="1"/>
          </p:nvPr>
        </p:nvSpPr>
        <p:spPr>
          <a:xfrm>
            <a:off x="381000" y="466436"/>
            <a:ext cx="11430002" cy="552998"/>
          </a:xfrm>
        </p:spPr>
        <p:txBody>
          <a:bodyPr>
            <a:normAutofit/>
          </a:bodyPr>
          <a:lstStyle/>
          <a:p>
            <a:r>
              <a:rPr lang="en-US" dirty="0"/>
              <a:t>Click to add a title</a:t>
            </a:r>
          </a:p>
        </p:txBody>
      </p:sp>
    </p:spTree>
    <p:extLst>
      <p:ext uri="{BB962C8B-B14F-4D97-AF65-F5344CB8AC3E}">
        <p14:creationId xmlns:p14="http://schemas.microsoft.com/office/powerpoint/2010/main" val="267891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_Overline_3 Copy Sections With Image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11430002" cy="323165"/>
          </a:xfrm>
        </p:spPr>
        <p:txBody>
          <a:bodyPr/>
          <a:lstStyle>
            <a:lvl1pPr>
              <a:defRPr sz="1500" b="1" i="0">
                <a:solidFill>
                  <a:schemeClr val="accent3"/>
                </a:solidFill>
                <a:latin typeface="Montserrat" pitchFamily="2" charset="77"/>
              </a:defRPr>
            </a:lvl1pPr>
          </a:lstStyle>
          <a:p>
            <a:pPr lvl="0"/>
            <a:r>
              <a:rPr lang="en-US"/>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Placeholder 1">
            <a:extLst>
              <a:ext uri="{FF2B5EF4-FFF2-40B4-BE49-F238E27FC236}">
                <a16:creationId xmlns:a16="http://schemas.microsoft.com/office/drawing/2014/main" id="{95B4CA38-9A38-1D01-8C1D-635DCE0CB38F}"/>
              </a:ext>
            </a:extLst>
          </p:cNvPr>
          <p:cNvSpPr>
            <a:spLocks noGrp="1"/>
          </p:cNvSpPr>
          <p:nvPr>
            <p:ph type="body" sz="quarter" idx="38" hasCustomPrompt="1"/>
          </p:nvPr>
        </p:nvSpPr>
        <p:spPr>
          <a:xfrm>
            <a:off x="391660" y="3258976"/>
            <a:ext cx="3566160" cy="2860170"/>
          </a:xfrm>
          <a:noFill/>
          <a:ln w="12700">
            <a:noFill/>
          </a:ln>
          <a:effectLst/>
        </p:spPr>
        <p:txBody>
          <a:bodyPr lIns="0" tIns="137160" rIns="0" bIns="137160">
            <a:noAutofit/>
          </a:bodyPr>
          <a:lstStyle>
            <a:lvl1pPr marL="0" indent="0">
              <a:spcBef>
                <a:spcPts val="1200"/>
              </a:spcBef>
              <a:buNone/>
              <a:defRPr sz="1800" b="1" i="0">
                <a:solidFill>
                  <a:schemeClr val="accent3"/>
                </a:solidFill>
                <a:latin typeface="Montserrat SemiBold" pitchFamily="2" charset="77"/>
              </a:defRPr>
            </a:lvl1pPr>
            <a:lvl2pPr marL="0" indent="0">
              <a:buClr>
                <a:srgbClr val="2670B3"/>
              </a:buClr>
              <a:buFont typeface="Arial" panose="020B0604020202020204" pitchFamily="34" charset="0"/>
              <a:buNone/>
              <a:defRPr sz="1600" b="1" i="0">
                <a:solidFill>
                  <a:schemeClr val="accent3"/>
                </a:solidFill>
                <a:latin typeface="Montserrat Medium" pitchFamily="2" charset="77"/>
              </a:defRPr>
            </a:lvl2pPr>
            <a:lvl3pPr marL="0" indent="0">
              <a:spcBef>
                <a:spcPts val="400"/>
              </a:spcBef>
              <a:buNone/>
              <a:defRPr sz="1400">
                <a:solidFill>
                  <a:srgbClr val="2A2A2A"/>
                </a:solidFill>
              </a:defRPr>
            </a:lvl3pPr>
          </a:lstStyle>
          <a:p>
            <a:pPr lvl="0"/>
            <a:r>
              <a:rPr lang="en-US" dirty="0"/>
              <a:t>Heading</a:t>
            </a:r>
          </a:p>
          <a:p>
            <a:pPr lvl="1"/>
            <a:r>
              <a:rPr lang="en-US" dirty="0"/>
              <a:t>Subheading</a:t>
            </a:r>
          </a:p>
          <a:p>
            <a:pPr lvl="2"/>
            <a:r>
              <a:rPr lang="en-US" dirty="0"/>
              <a:t>Body Text</a:t>
            </a:r>
          </a:p>
          <a:p>
            <a:pPr lvl="1"/>
            <a:endParaRPr lang="en-US" dirty="0"/>
          </a:p>
        </p:txBody>
      </p:sp>
      <p:sp>
        <p:nvSpPr>
          <p:cNvPr id="3" name="Picture Placeholder 2">
            <a:extLst>
              <a:ext uri="{FF2B5EF4-FFF2-40B4-BE49-F238E27FC236}">
                <a16:creationId xmlns:a16="http://schemas.microsoft.com/office/drawing/2014/main" id="{87B5FB44-4F14-9EBA-184A-C60CB2D918D3}"/>
              </a:ext>
            </a:extLst>
          </p:cNvPr>
          <p:cNvSpPr>
            <a:spLocks noGrp="1"/>
          </p:cNvSpPr>
          <p:nvPr>
            <p:ph type="pic" sz="quarter" idx="14" hasCustomPrompt="1"/>
          </p:nvPr>
        </p:nvSpPr>
        <p:spPr>
          <a:xfrm>
            <a:off x="391660" y="1608340"/>
            <a:ext cx="3566160" cy="1645920"/>
          </a:xfrm>
          <a:prstGeom prst="rect">
            <a:avLst/>
          </a:prstGeom>
          <a:solidFill>
            <a:schemeClr val="tx1"/>
          </a:solidFill>
          <a:ln w="12700">
            <a:noFill/>
          </a:ln>
        </p:spPr>
        <p:txBody>
          <a:bodyPr>
            <a:noAutofit/>
          </a:bodyPr>
          <a:lstStyle>
            <a:lvl1pPr marL="0" indent="0" algn="ctr">
              <a:buNone/>
              <a:defRPr sz="1200" b="1">
                <a:solidFill>
                  <a:schemeClr val="bg1"/>
                </a:solidFill>
              </a:defRPr>
            </a:lvl1pPr>
          </a:lstStyle>
          <a:p>
            <a:r>
              <a:rPr lang="en-US"/>
              <a:t>Click the icon below to add a picture.</a:t>
            </a:r>
          </a:p>
        </p:txBody>
      </p:sp>
      <p:sp>
        <p:nvSpPr>
          <p:cNvPr id="6" name="Picture Placeholder 2">
            <a:extLst>
              <a:ext uri="{FF2B5EF4-FFF2-40B4-BE49-F238E27FC236}">
                <a16:creationId xmlns:a16="http://schemas.microsoft.com/office/drawing/2014/main" id="{C103F2AC-2706-232C-D842-7335C73C51B9}"/>
              </a:ext>
            </a:extLst>
          </p:cNvPr>
          <p:cNvSpPr>
            <a:spLocks noGrp="1"/>
          </p:cNvSpPr>
          <p:nvPr>
            <p:ph type="pic" sz="quarter" idx="33" hasCustomPrompt="1"/>
          </p:nvPr>
        </p:nvSpPr>
        <p:spPr>
          <a:xfrm>
            <a:off x="4332578" y="1608340"/>
            <a:ext cx="3566160" cy="1645920"/>
          </a:xfrm>
          <a:prstGeom prst="rect">
            <a:avLst/>
          </a:prstGeom>
          <a:solidFill>
            <a:schemeClr val="tx1"/>
          </a:solidFill>
          <a:ln w="12700">
            <a:noFill/>
          </a:ln>
        </p:spPr>
        <p:txBody>
          <a:bodyPr>
            <a:noAutofit/>
          </a:bodyPr>
          <a:lstStyle>
            <a:lvl1pPr marL="0" indent="0" algn="ctr">
              <a:buNone/>
              <a:defRPr sz="1200" b="1">
                <a:solidFill>
                  <a:schemeClr val="bg1"/>
                </a:solidFill>
              </a:defRPr>
            </a:lvl1pPr>
          </a:lstStyle>
          <a:p>
            <a:r>
              <a:rPr lang="en-US"/>
              <a:t>Click the icon below to add a picture.</a:t>
            </a:r>
          </a:p>
        </p:txBody>
      </p:sp>
      <p:sp>
        <p:nvSpPr>
          <p:cNvPr id="7" name="Picture Placeholder 2">
            <a:extLst>
              <a:ext uri="{FF2B5EF4-FFF2-40B4-BE49-F238E27FC236}">
                <a16:creationId xmlns:a16="http://schemas.microsoft.com/office/drawing/2014/main" id="{5BE08BA6-7A8F-2EBB-AA5A-F3B7CF2781EF}"/>
              </a:ext>
            </a:extLst>
          </p:cNvPr>
          <p:cNvSpPr>
            <a:spLocks noGrp="1"/>
          </p:cNvSpPr>
          <p:nvPr>
            <p:ph type="pic" sz="quarter" idx="34" hasCustomPrompt="1"/>
          </p:nvPr>
        </p:nvSpPr>
        <p:spPr>
          <a:xfrm>
            <a:off x="8273496" y="1603624"/>
            <a:ext cx="3566160" cy="1645920"/>
          </a:xfrm>
          <a:prstGeom prst="rect">
            <a:avLst/>
          </a:prstGeom>
          <a:solidFill>
            <a:schemeClr val="tx1"/>
          </a:solidFill>
          <a:ln w="12700">
            <a:noFill/>
          </a:ln>
        </p:spPr>
        <p:txBody>
          <a:bodyPr>
            <a:noAutofit/>
          </a:bodyPr>
          <a:lstStyle>
            <a:lvl1pPr marL="0" indent="0" algn="ctr">
              <a:buNone/>
              <a:defRPr sz="1200" b="1">
                <a:solidFill>
                  <a:schemeClr val="bg1"/>
                </a:solidFill>
              </a:defRPr>
            </a:lvl1pPr>
          </a:lstStyle>
          <a:p>
            <a:r>
              <a:rPr lang="en-US"/>
              <a:t>Click the icon below to add a picture.</a:t>
            </a:r>
          </a:p>
        </p:txBody>
      </p:sp>
      <p:cxnSp>
        <p:nvCxnSpPr>
          <p:cNvPr id="8" name="Straight Connector 7">
            <a:extLst>
              <a:ext uri="{FF2B5EF4-FFF2-40B4-BE49-F238E27FC236}">
                <a16:creationId xmlns:a16="http://schemas.microsoft.com/office/drawing/2014/main" id="{D2CCFDBE-1C4A-7730-F7F0-6531AD6B1B46}"/>
              </a:ext>
            </a:extLst>
          </p:cNvPr>
          <p:cNvCxnSpPr>
            <a:cxnSpLocks/>
          </p:cNvCxnSpPr>
          <p:nvPr userDrawn="1"/>
        </p:nvCxnSpPr>
        <p:spPr>
          <a:xfrm>
            <a:off x="4145199" y="1603624"/>
            <a:ext cx="0" cy="4514788"/>
          </a:xfrm>
          <a:prstGeom prst="line">
            <a:avLst/>
          </a:prstGeom>
          <a:ln w="12700">
            <a:solidFill>
              <a:schemeClr val="tx2">
                <a:lumMod val="50000"/>
                <a:lumOff val="50000"/>
              </a:schemeClr>
            </a:solidFill>
            <a:tailEnd type="none" w="lg" len="lg"/>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5921692-524F-4C4C-AE15-D07A2CB875DD}"/>
              </a:ext>
            </a:extLst>
          </p:cNvPr>
          <p:cNvCxnSpPr>
            <a:cxnSpLocks/>
          </p:cNvCxnSpPr>
          <p:nvPr userDrawn="1"/>
        </p:nvCxnSpPr>
        <p:spPr>
          <a:xfrm>
            <a:off x="8086117" y="1603624"/>
            <a:ext cx="0" cy="4514788"/>
          </a:xfrm>
          <a:prstGeom prst="line">
            <a:avLst/>
          </a:prstGeom>
          <a:ln w="12700">
            <a:solidFill>
              <a:schemeClr val="tx2">
                <a:lumMod val="50000"/>
                <a:lumOff val="50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10" name="!!Placeholder 1">
            <a:extLst>
              <a:ext uri="{FF2B5EF4-FFF2-40B4-BE49-F238E27FC236}">
                <a16:creationId xmlns:a16="http://schemas.microsoft.com/office/drawing/2014/main" id="{1C021F67-52EF-A415-BF0D-5B9CFA6611F0}"/>
              </a:ext>
            </a:extLst>
          </p:cNvPr>
          <p:cNvSpPr>
            <a:spLocks noGrp="1"/>
          </p:cNvSpPr>
          <p:nvPr>
            <p:ph type="body" sz="quarter" idx="43" hasCustomPrompt="1"/>
          </p:nvPr>
        </p:nvSpPr>
        <p:spPr>
          <a:xfrm>
            <a:off x="4332578" y="3249544"/>
            <a:ext cx="3566160" cy="2868868"/>
          </a:xfrm>
          <a:noFill/>
          <a:ln w="12700">
            <a:noFill/>
          </a:ln>
          <a:effectLst/>
        </p:spPr>
        <p:txBody>
          <a:bodyPr lIns="0" tIns="137160" rIns="0" bIns="137160">
            <a:noAutofit/>
          </a:bodyPr>
          <a:lstStyle>
            <a:lvl1pPr marL="0" indent="0">
              <a:spcBef>
                <a:spcPts val="1200"/>
              </a:spcBef>
              <a:buNone/>
              <a:defRPr sz="1800" b="1" i="0">
                <a:solidFill>
                  <a:schemeClr val="accent3"/>
                </a:solidFill>
                <a:latin typeface="Montserrat SemiBold" pitchFamily="2" charset="77"/>
              </a:defRPr>
            </a:lvl1pPr>
            <a:lvl2pPr marL="0" indent="0">
              <a:buClr>
                <a:srgbClr val="2670B3"/>
              </a:buClr>
              <a:buFont typeface="Arial" panose="020B0604020202020204" pitchFamily="34" charset="0"/>
              <a:buNone/>
              <a:defRPr sz="1600" b="1" i="0">
                <a:solidFill>
                  <a:schemeClr val="accent3"/>
                </a:solidFill>
                <a:latin typeface="Montserrat SemiBold" pitchFamily="2" charset="77"/>
              </a:defRPr>
            </a:lvl2pPr>
            <a:lvl3pPr marL="0" indent="0">
              <a:spcBef>
                <a:spcPts val="400"/>
              </a:spcBef>
              <a:buNone/>
              <a:defRPr sz="1400">
                <a:solidFill>
                  <a:srgbClr val="2A2A2A"/>
                </a:solidFill>
              </a:defRPr>
            </a:lvl3pPr>
          </a:lstStyle>
          <a:p>
            <a:pPr lvl="0"/>
            <a:r>
              <a:rPr lang="en-US" dirty="0"/>
              <a:t>Heading</a:t>
            </a:r>
          </a:p>
          <a:p>
            <a:pPr lvl="1"/>
            <a:r>
              <a:rPr lang="en-US" dirty="0"/>
              <a:t>Subheading</a:t>
            </a:r>
          </a:p>
          <a:p>
            <a:pPr lvl="2"/>
            <a:r>
              <a:rPr lang="en-US" dirty="0"/>
              <a:t>Body Text</a:t>
            </a:r>
          </a:p>
          <a:p>
            <a:pPr lvl="1"/>
            <a:endParaRPr lang="en-US" dirty="0"/>
          </a:p>
        </p:txBody>
      </p:sp>
      <p:sp>
        <p:nvSpPr>
          <p:cNvPr id="11" name="!!Placeholder 1">
            <a:extLst>
              <a:ext uri="{FF2B5EF4-FFF2-40B4-BE49-F238E27FC236}">
                <a16:creationId xmlns:a16="http://schemas.microsoft.com/office/drawing/2014/main" id="{E40FFB4D-6467-8650-3DC7-13FA64F112F3}"/>
              </a:ext>
            </a:extLst>
          </p:cNvPr>
          <p:cNvSpPr>
            <a:spLocks noGrp="1"/>
          </p:cNvSpPr>
          <p:nvPr>
            <p:ph type="body" sz="quarter" idx="44" hasCustomPrompt="1"/>
          </p:nvPr>
        </p:nvSpPr>
        <p:spPr>
          <a:xfrm>
            <a:off x="8273496" y="3249544"/>
            <a:ext cx="3566160" cy="2868868"/>
          </a:xfrm>
          <a:noFill/>
          <a:ln w="12700">
            <a:noFill/>
          </a:ln>
          <a:effectLst/>
        </p:spPr>
        <p:txBody>
          <a:bodyPr lIns="0" tIns="137160" rIns="0" bIns="137160">
            <a:noAutofit/>
          </a:bodyPr>
          <a:lstStyle>
            <a:lvl1pPr marL="0" indent="0">
              <a:spcBef>
                <a:spcPts val="1200"/>
              </a:spcBef>
              <a:buNone/>
              <a:defRPr sz="1800" b="1" i="0">
                <a:solidFill>
                  <a:schemeClr val="accent3"/>
                </a:solidFill>
                <a:latin typeface="Montserrat SemiBold" pitchFamily="2" charset="77"/>
              </a:defRPr>
            </a:lvl1pPr>
            <a:lvl2pPr marL="0" indent="0">
              <a:buClr>
                <a:srgbClr val="2670B3"/>
              </a:buClr>
              <a:buFont typeface="Arial" panose="020B0604020202020204" pitchFamily="34" charset="0"/>
              <a:buNone/>
              <a:defRPr sz="1600" b="1" i="0">
                <a:solidFill>
                  <a:schemeClr val="accent3"/>
                </a:solidFill>
                <a:latin typeface="Montserrat SemiBold" pitchFamily="2" charset="77"/>
              </a:defRPr>
            </a:lvl2pPr>
            <a:lvl3pPr marL="0" indent="0">
              <a:spcBef>
                <a:spcPts val="400"/>
              </a:spcBef>
              <a:buNone/>
              <a:defRPr sz="1400">
                <a:solidFill>
                  <a:srgbClr val="2A2A2A"/>
                </a:solidFill>
              </a:defRPr>
            </a:lvl3pPr>
          </a:lstStyle>
          <a:p>
            <a:pPr lvl="0"/>
            <a:r>
              <a:rPr lang="en-US" dirty="0"/>
              <a:t>Heading</a:t>
            </a:r>
          </a:p>
          <a:p>
            <a:pPr lvl="1"/>
            <a:r>
              <a:rPr lang="en-US" dirty="0"/>
              <a:t>Subheading</a:t>
            </a:r>
          </a:p>
          <a:p>
            <a:pPr lvl="2"/>
            <a:r>
              <a:rPr lang="en-US" dirty="0"/>
              <a:t>Body Text</a:t>
            </a:r>
          </a:p>
          <a:p>
            <a:pPr lvl="1"/>
            <a:endParaRPr lang="en-US" dirty="0"/>
          </a:p>
        </p:txBody>
      </p:sp>
      <p:sp>
        <p:nvSpPr>
          <p:cNvPr id="12" name="Title 6">
            <a:extLst>
              <a:ext uri="{FF2B5EF4-FFF2-40B4-BE49-F238E27FC236}">
                <a16:creationId xmlns:a16="http://schemas.microsoft.com/office/drawing/2014/main" id="{660FCA9A-D06B-36E4-41E7-9C0977075E98}"/>
              </a:ext>
            </a:extLst>
          </p:cNvPr>
          <p:cNvSpPr>
            <a:spLocks noGrp="1"/>
          </p:cNvSpPr>
          <p:nvPr>
            <p:ph type="title" hasCustomPrompt="1"/>
          </p:nvPr>
        </p:nvSpPr>
        <p:spPr>
          <a:xfrm>
            <a:off x="381000" y="738854"/>
            <a:ext cx="11430002" cy="552998"/>
          </a:xfrm>
        </p:spPr>
        <p:txBody>
          <a:bodyPr>
            <a:normAutofit/>
          </a:bodyPr>
          <a:lstStyle/>
          <a:p>
            <a:r>
              <a:rPr lang="en-US" dirty="0"/>
              <a:t>Click to add a title</a:t>
            </a:r>
          </a:p>
        </p:txBody>
      </p:sp>
    </p:spTree>
    <p:extLst>
      <p:ext uri="{BB962C8B-B14F-4D97-AF65-F5344CB8AC3E}">
        <p14:creationId xmlns:p14="http://schemas.microsoft.com/office/powerpoint/2010/main" val="286207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3 Numbered Copy Sections_2">
    <p:spTree>
      <p:nvGrpSpPr>
        <p:cNvPr id="1" name=""/>
        <p:cNvGrpSpPr/>
        <p:nvPr/>
      </p:nvGrpSpPr>
      <p:grpSpPr>
        <a:xfrm>
          <a:off x="0" y="0"/>
          <a:ext cx="0" cy="0"/>
          <a:chOff x="0" y="0"/>
          <a:chExt cx="0" cy="0"/>
        </a:xfrm>
      </p:grpSpPr>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14" name="AutoShape 3">
            <a:extLst>
              <a:ext uri="{FF2B5EF4-FFF2-40B4-BE49-F238E27FC236}">
                <a16:creationId xmlns:a16="http://schemas.microsoft.com/office/drawing/2014/main" id="{8985E6A2-9361-2363-09C7-7F338E0AD044}"/>
              </a:ext>
            </a:extLst>
          </p:cNvPr>
          <p:cNvSpPr/>
          <p:nvPr userDrawn="1"/>
        </p:nvSpPr>
        <p:spPr>
          <a:xfrm rot="-5400000">
            <a:off x="933236" y="1993928"/>
            <a:ext cx="927316"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23" name="Text Placeholder 6">
            <a:extLst>
              <a:ext uri="{FF2B5EF4-FFF2-40B4-BE49-F238E27FC236}">
                <a16:creationId xmlns:a16="http://schemas.microsoft.com/office/drawing/2014/main" id="{4614CD12-DA56-9969-88CF-E9C033DAD5D6}"/>
              </a:ext>
            </a:extLst>
          </p:cNvPr>
          <p:cNvSpPr>
            <a:spLocks noGrp="1"/>
          </p:cNvSpPr>
          <p:nvPr>
            <p:ph type="body" sz="quarter" idx="41" hasCustomPrompt="1"/>
          </p:nvPr>
        </p:nvSpPr>
        <p:spPr>
          <a:xfrm>
            <a:off x="1681959" y="1530270"/>
            <a:ext cx="9823167" cy="927316"/>
          </a:xfrm>
        </p:spPr>
        <p:txBody>
          <a:bodyPr anchor="ctr">
            <a:noAutofit/>
          </a:bodyPr>
          <a:lstStyle>
            <a:lvl1pPr>
              <a:defRPr sz="1800" b="0" spc="0">
                <a:solidFill>
                  <a:srgbClr val="0B0B0B"/>
                </a:solidFill>
              </a:defRPr>
            </a:lvl1pPr>
          </a:lstStyle>
          <a:p>
            <a:pPr lvl="0"/>
            <a:r>
              <a:rPr lang="en-US"/>
              <a:t>Click here to add text</a:t>
            </a:r>
          </a:p>
        </p:txBody>
      </p:sp>
      <p:sp>
        <p:nvSpPr>
          <p:cNvPr id="24" name="TextBox 23">
            <a:extLst>
              <a:ext uri="{FF2B5EF4-FFF2-40B4-BE49-F238E27FC236}">
                <a16:creationId xmlns:a16="http://schemas.microsoft.com/office/drawing/2014/main" id="{45D2865B-BEA8-42E6-D1F7-5A6C1D65BA17}"/>
              </a:ext>
            </a:extLst>
          </p:cNvPr>
          <p:cNvSpPr txBox="1"/>
          <p:nvPr userDrawn="1"/>
        </p:nvSpPr>
        <p:spPr>
          <a:xfrm>
            <a:off x="380999" y="1701540"/>
            <a:ext cx="865907" cy="646331"/>
          </a:xfrm>
          <a:prstGeom prst="rect">
            <a:avLst/>
          </a:prstGeom>
          <a:noFill/>
        </p:spPr>
        <p:txBody>
          <a:bodyPr wrap="square" rtlCol="0">
            <a:spAutoFit/>
          </a:bodyPr>
          <a:lstStyle/>
          <a:p>
            <a:r>
              <a:rPr lang="en-US" sz="3600" b="1" i="0">
                <a:solidFill>
                  <a:schemeClr val="accent3"/>
                </a:solidFill>
                <a:latin typeface="Montserrat SemiBold" pitchFamily="2" charset="77"/>
              </a:rPr>
              <a:t>01</a:t>
            </a:r>
          </a:p>
        </p:txBody>
      </p:sp>
      <p:sp>
        <p:nvSpPr>
          <p:cNvPr id="39" name="AutoShape 3">
            <a:extLst>
              <a:ext uri="{FF2B5EF4-FFF2-40B4-BE49-F238E27FC236}">
                <a16:creationId xmlns:a16="http://schemas.microsoft.com/office/drawing/2014/main" id="{187B5B2F-6CFA-6340-41BA-7DC03617FD90}"/>
              </a:ext>
            </a:extLst>
          </p:cNvPr>
          <p:cNvSpPr/>
          <p:nvPr userDrawn="1"/>
        </p:nvSpPr>
        <p:spPr>
          <a:xfrm rot="-5400000">
            <a:off x="933236" y="3603350"/>
            <a:ext cx="927316"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40" name="Text Placeholder 6">
            <a:extLst>
              <a:ext uri="{FF2B5EF4-FFF2-40B4-BE49-F238E27FC236}">
                <a16:creationId xmlns:a16="http://schemas.microsoft.com/office/drawing/2014/main" id="{85DD8936-D873-466A-4B39-544A6B137975}"/>
              </a:ext>
            </a:extLst>
          </p:cNvPr>
          <p:cNvSpPr>
            <a:spLocks noGrp="1"/>
          </p:cNvSpPr>
          <p:nvPr>
            <p:ph type="body" sz="quarter" idx="42" hasCustomPrompt="1"/>
          </p:nvPr>
        </p:nvSpPr>
        <p:spPr>
          <a:xfrm>
            <a:off x="1681959" y="3139692"/>
            <a:ext cx="9823167" cy="927316"/>
          </a:xfrm>
        </p:spPr>
        <p:txBody>
          <a:bodyPr anchor="ctr">
            <a:noAutofit/>
          </a:bodyPr>
          <a:lstStyle>
            <a:lvl1pPr>
              <a:defRPr sz="1800" b="0" spc="0">
                <a:solidFill>
                  <a:srgbClr val="0B0B0B"/>
                </a:solidFill>
              </a:defRPr>
            </a:lvl1pPr>
          </a:lstStyle>
          <a:p>
            <a:pPr lvl="0"/>
            <a:r>
              <a:rPr lang="en-US"/>
              <a:t>Click here to add text</a:t>
            </a:r>
          </a:p>
        </p:txBody>
      </p:sp>
      <p:sp>
        <p:nvSpPr>
          <p:cNvPr id="41" name="TextBox 40">
            <a:extLst>
              <a:ext uri="{FF2B5EF4-FFF2-40B4-BE49-F238E27FC236}">
                <a16:creationId xmlns:a16="http://schemas.microsoft.com/office/drawing/2014/main" id="{EF383D71-3E06-FD39-059F-46537C8C53E4}"/>
              </a:ext>
            </a:extLst>
          </p:cNvPr>
          <p:cNvSpPr txBox="1"/>
          <p:nvPr userDrawn="1"/>
        </p:nvSpPr>
        <p:spPr>
          <a:xfrm>
            <a:off x="380999" y="3310962"/>
            <a:ext cx="865907" cy="646331"/>
          </a:xfrm>
          <a:prstGeom prst="rect">
            <a:avLst/>
          </a:prstGeom>
          <a:noFill/>
        </p:spPr>
        <p:txBody>
          <a:bodyPr wrap="square" rtlCol="0">
            <a:spAutoFit/>
          </a:bodyPr>
          <a:lstStyle/>
          <a:p>
            <a:r>
              <a:rPr lang="en-US" sz="3600" b="1" i="0">
                <a:solidFill>
                  <a:schemeClr val="accent3"/>
                </a:solidFill>
                <a:latin typeface="Montserrat SemiBold" pitchFamily="2" charset="77"/>
              </a:rPr>
              <a:t>02</a:t>
            </a:r>
          </a:p>
        </p:txBody>
      </p:sp>
      <p:sp>
        <p:nvSpPr>
          <p:cNvPr id="42" name="AutoShape 3">
            <a:extLst>
              <a:ext uri="{FF2B5EF4-FFF2-40B4-BE49-F238E27FC236}">
                <a16:creationId xmlns:a16="http://schemas.microsoft.com/office/drawing/2014/main" id="{D52C7793-E6A1-C914-3AB2-01BEB2E7FAA3}"/>
              </a:ext>
            </a:extLst>
          </p:cNvPr>
          <p:cNvSpPr/>
          <p:nvPr userDrawn="1"/>
        </p:nvSpPr>
        <p:spPr>
          <a:xfrm rot="-5400000">
            <a:off x="933236" y="5212772"/>
            <a:ext cx="927316"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43" name="Text Placeholder 6">
            <a:extLst>
              <a:ext uri="{FF2B5EF4-FFF2-40B4-BE49-F238E27FC236}">
                <a16:creationId xmlns:a16="http://schemas.microsoft.com/office/drawing/2014/main" id="{F008EC51-8394-541A-7EF3-5F9DFBF5A0D6}"/>
              </a:ext>
            </a:extLst>
          </p:cNvPr>
          <p:cNvSpPr>
            <a:spLocks noGrp="1"/>
          </p:cNvSpPr>
          <p:nvPr>
            <p:ph type="body" sz="quarter" idx="43" hasCustomPrompt="1"/>
          </p:nvPr>
        </p:nvSpPr>
        <p:spPr>
          <a:xfrm>
            <a:off x="1681959" y="4749114"/>
            <a:ext cx="9823167" cy="927316"/>
          </a:xfrm>
        </p:spPr>
        <p:txBody>
          <a:bodyPr anchor="ctr">
            <a:noAutofit/>
          </a:bodyPr>
          <a:lstStyle>
            <a:lvl1pPr>
              <a:defRPr sz="1800" b="0" spc="0">
                <a:solidFill>
                  <a:srgbClr val="0B0B0B"/>
                </a:solidFill>
              </a:defRPr>
            </a:lvl1pPr>
          </a:lstStyle>
          <a:p>
            <a:pPr lvl="0"/>
            <a:r>
              <a:rPr lang="en-US"/>
              <a:t>Click here to add text</a:t>
            </a:r>
          </a:p>
        </p:txBody>
      </p:sp>
      <p:sp>
        <p:nvSpPr>
          <p:cNvPr id="44" name="TextBox 43">
            <a:extLst>
              <a:ext uri="{FF2B5EF4-FFF2-40B4-BE49-F238E27FC236}">
                <a16:creationId xmlns:a16="http://schemas.microsoft.com/office/drawing/2014/main" id="{5BCBFEA6-6ED3-46A5-4FDD-A8D5521F091E}"/>
              </a:ext>
            </a:extLst>
          </p:cNvPr>
          <p:cNvSpPr txBox="1"/>
          <p:nvPr userDrawn="1"/>
        </p:nvSpPr>
        <p:spPr>
          <a:xfrm>
            <a:off x="380999" y="4920384"/>
            <a:ext cx="865907" cy="646331"/>
          </a:xfrm>
          <a:prstGeom prst="rect">
            <a:avLst/>
          </a:prstGeom>
          <a:noFill/>
        </p:spPr>
        <p:txBody>
          <a:bodyPr wrap="square" rtlCol="0">
            <a:spAutoFit/>
          </a:bodyPr>
          <a:lstStyle/>
          <a:p>
            <a:r>
              <a:rPr lang="en-US" sz="3600" b="1" i="0">
                <a:solidFill>
                  <a:schemeClr val="accent3"/>
                </a:solidFill>
                <a:latin typeface="Montserrat SemiBold" pitchFamily="2" charset="77"/>
              </a:rPr>
              <a:t>03</a:t>
            </a:r>
          </a:p>
        </p:txBody>
      </p:sp>
      <p:sp>
        <p:nvSpPr>
          <p:cNvPr id="2" name="Title 6">
            <a:extLst>
              <a:ext uri="{FF2B5EF4-FFF2-40B4-BE49-F238E27FC236}">
                <a16:creationId xmlns:a16="http://schemas.microsoft.com/office/drawing/2014/main" id="{2757CE98-0E58-AE00-ABA9-7DC91E65AD1B}"/>
              </a:ext>
            </a:extLst>
          </p:cNvPr>
          <p:cNvSpPr>
            <a:spLocks noGrp="1"/>
          </p:cNvSpPr>
          <p:nvPr>
            <p:ph type="title" hasCustomPrompt="1"/>
          </p:nvPr>
        </p:nvSpPr>
        <p:spPr>
          <a:xfrm>
            <a:off x="381000" y="466436"/>
            <a:ext cx="11430002" cy="552998"/>
          </a:xfrm>
        </p:spPr>
        <p:txBody>
          <a:bodyPr>
            <a:normAutofit/>
          </a:bodyPr>
          <a:lstStyle/>
          <a:p>
            <a:r>
              <a:rPr lang="en-US" dirty="0"/>
              <a:t>Click to add a title</a:t>
            </a:r>
          </a:p>
        </p:txBody>
      </p:sp>
    </p:spTree>
    <p:extLst>
      <p:ext uri="{BB962C8B-B14F-4D97-AF65-F5344CB8AC3E}">
        <p14:creationId xmlns:p14="http://schemas.microsoft.com/office/powerpoint/2010/main" val="216129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Body_Image Right">
    <p:spTree>
      <p:nvGrpSpPr>
        <p:cNvPr id="1" name=""/>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81F9502A-DD07-D943-94BD-8FD36C165C56}"/>
              </a:ext>
            </a:extLst>
          </p:cNvPr>
          <p:cNvSpPr>
            <a:spLocks noGrp="1"/>
          </p:cNvSpPr>
          <p:nvPr>
            <p:ph type="sldNum" sz="quarter" idx="11"/>
          </p:nvPr>
        </p:nvSpPr>
        <p:spPr>
          <a:xfrm>
            <a:off x="11381232" y="6545366"/>
            <a:ext cx="429768" cy="128016"/>
          </a:xfrm>
          <a:prstGeom prst="rect">
            <a:avLst/>
          </a:prstGeom>
        </p:spPr>
        <p:txBody>
          <a:bodyPr lIns="0" tIns="0" rIns="0" bIns="0" anchor="ctr" anchorCtr="0"/>
          <a:lstStyle>
            <a:lvl1pPr algn="r">
              <a:defRPr sz="800">
                <a:solidFill>
                  <a:schemeClr val="bg1"/>
                </a:solidFill>
              </a:defRPr>
            </a:lvl1pPr>
          </a:lstStyle>
          <a:p>
            <a:fld id="{BBE24368-F3DC-4220-9096-E4E4BA733AD7}" type="slidenum">
              <a:rPr lang="en-US" smtClean="0"/>
              <a:pPr/>
              <a:t>‹#›</a:t>
            </a:fld>
            <a:endParaRPr lang="en-US"/>
          </a:p>
        </p:txBody>
      </p:sp>
      <p:sp>
        <p:nvSpPr>
          <p:cNvPr id="23" name="Text Placeholder 3">
            <a:extLst>
              <a:ext uri="{FF2B5EF4-FFF2-40B4-BE49-F238E27FC236}">
                <a16:creationId xmlns:a16="http://schemas.microsoft.com/office/drawing/2014/main" id="{D5B10FC9-DC40-B574-BB18-1563033B02B0}"/>
              </a:ext>
            </a:extLst>
          </p:cNvPr>
          <p:cNvSpPr>
            <a:spLocks noGrp="1"/>
          </p:cNvSpPr>
          <p:nvPr>
            <p:ph type="body" sz="quarter" idx="17" hasCustomPrompt="1"/>
          </p:nvPr>
        </p:nvSpPr>
        <p:spPr>
          <a:xfrm>
            <a:off x="5724938" y="6547819"/>
            <a:ext cx="5555795" cy="123111"/>
          </a:xfrm>
        </p:spPr>
        <p:txBody>
          <a:bodyPr tIns="0" bIns="0" anchor="ctr" anchorCtr="0"/>
          <a:lstStyle>
            <a:lvl1pPr algn="r">
              <a:defRPr sz="800" b="0">
                <a:solidFill>
                  <a:schemeClr val="bg1"/>
                </a:solidFill>
              </a:defRPr>
            </a:lvl1pPr>
          </a:lstStyle>
          <a:p>
            <a:pPr lvl="0"/>
            <a:r>
              <a:rPr lang="en-US"/>
              <a:t>Footer</a:t>
            </a:r>
          </a:p>
        </p:txBody>
      </p:sp>
      <p:sp>
        <p:nvSpPr>
          <p:cNvPr id="2" name="AutoShape 3">
            <a:extLst>
              <a:ext uri="{FF2B5EF4-FFF2-40B4-BE49-F238E27FC236}">
                <a16:creationId xmlns:a16="http://schemas.microsoft.com/office/drawing/2014/main" id="{D79200DC-A148-BB71-C1F2-3F853580B510}"/>
              </a:ext>
            </a:extLst>
          </p:cNvPr>
          <p:cNvSpPr/>
          <p:nvPr userDrawn="1"/>
        </p:nvSpPr>
        <p:spPr>
          <a:xfrm rot="10800000">
            <a:off x="376517" y="1709043"/>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3" name="Text Placeholder 6">
            <a:extLst>
              <a:ext uri="{FF2B5EF4-FFF2-40B4-BE49-F238E27FC236}">
                <a16:creationId xmlns:a16="http://schemas.microsoft.com/office/drawing/2014/main" id="{839EFD78-AC40-AB5F-DDA7-D236B95D8C8D}"/>
              </a:ext>
            </a:extLst>
          </p:cNvPr>
          <p:cNvSpPr>
            <a:spLocks noGrp="1"/>
          </p:cNvSpPr>
          <p:nvPr>
            <p:ph type="body" sz="quarter" idx="20" hasCustomPrompt="1"/>
          </p:nvPr>
        </p:nvSpPr>
        <p:spPr>
          <a:xfrm>
            <a:off x="376517" y="1870403"/>
            <a:ext cx="6238875" cy="3980985"/>
          </a:xfrm>
        </p:spPr>
        <p:txBody>
          <a:bodyPr anchor="ctr">
            <a:noAutofit/>
          </a:bodyPr>
          <a:lstStyle>
            <a:lvl1pPr>
              <a:defRPr sz="1600" b="0" spc="0">
                <a:solidFill>
                  <a:schemeClr val="bg1"/>
                </a:solidFill>
              </a:defRPr>
            </a:lvl1pPr>
            <a:lvl2pPr>
              <a:defRPr sz="1800">
                <a:solidFill>
                  <a:schemeClr val="bg1"/>
                </a:solidFill>
              </a:defRPr>
            </a:lvl2pPr>
            <a:lvl3pPr>
              <a:buClr>
                <a:schemeClr val="bg1"/>
              </a:buClr>
              <a:defRPr sz="1600">
                <a:solidFill>
                  <a:schemeClr val="bg1"/>
                </a:solidFill>
              </a:defRPr>
            </a:lvl3pPr>
            <a:lvl4pPr>
              <a:defRPr sz="1400"/>
            </a:lvl4pPr>
          </a:lstStyle>
          <a:p>
            <a:r>
              <a:rPr lang="en-US"/>
              <a:t>This is the main body text in 16pt font​</a:t>
            </a:r>
          </a:p>
          <a:p>
            <a:pPr lvl="2"/>
            <a:r>
              <a:rPr lang="en-US"/>
              <a:t>Use bullets, 3–5 words each​</a:t>
            </a:r>
          </a:p>
          <a:p>
            <a:pPr lvl="2"/>
            <a:r>
              <a:rPr lang="en-US"/>
              <a:t>Another bullet</a:t>
            </a:r>
          </a:p>
          <a:p>
            <a:pPr lvl="2"/>
            <a:r>
              <a:rPr lang="en-US"/>
              <a:t>And maybe one more</a:t>
            </a:r>
          </a:p>
        </p:txBody>
      </p:sp>
      <p:sp>
        <p:nvSpPr>
          <p:cNvPr id="6" name="Picture Placeholder 4">
            <a:extLst>
              <a:ext uri="{FF2B5EF4-FFF2-40B4-BE49-F238E27FC236}">
                <a16:creationId xmlns:a16="http://schemas.microsoft.com/office/drawing/2014/main" id="{3D5BCE7D-8338-CB75-3F87-04B57BE25A13}"/>
              </a:ext>
            </a:extLst>
          </p:cNvPr>
          <p:cNvSpPr>
            <a:spLocks noGrp="1"/>
          </p:cNvSpPr>
          <p:nvPr>
            <p:ph type="pic" sz="quarter" idx="21"/>
          </p:nvPr>
        </p:nvSpPr>
        <p:spPr>
          <a:xfrm>
            <a:off x="6996113" y="422275"/>
            <a:ext cx="4814887" cy="5420546"/>
          </a:xfrm>
          <a:solidFill>
            <a:schemeClr val="tx1"/>
          </a:solidFill>
        </p:spPr>
        <p:txBody>
          <a:bodyPr/>
          <a:lstStyle>
            <a:lvl1pPr algn="ctr">
              <a:defRPr>
                <a:solidFill>
                  <a:schemeClr val="bg1"/>
                </a:solidFill>
              </a:defRPr>
            </a:lvl1pPr>
          </a:lstStyle>
          <a:p>
            <a:r>
              <a:rPr lang="en-US"/>
              <a:t>Click icon to add picture</a:t>
            </a:r>
          </a:p>
        </p:txBody>
      </p:sp>
      <p:sp>
        <p:nvSpPr>
          <p:cNvPr id="7" name="Title 6">
            <a:extLst>
              <a:ext uri="{FF2B5EF4-FFF2-40B4-BE49-F238E27FC236}">
                <a16:creationId xmlns:a16="http://schemas.microsoft.com/office/drawing/2014/main" id="{3124951C-9571-09C1-8C48-412986712C5C}"/>
              </a:ext>
            </a:extLst>
          </p:cNvPr>
          <p:cNvSpPr>
            <a:spLocks noGrp="1"/>
          </p:cNvSpPr>
          <p:nvPr>
            <p:ph type="title" hasCustomPrompt="1"/>
          </p:nvPr>
        </p:nvSpPr>
        <p:spPr>
          <a:xfrm>
            <a:off x="381000" y="466435"/>
            <a:ext cx="6234392" cy="1081247"/>
          </a:xfrm>
        </p:spPr>
        <p:txBody>
          <a:bodyPr>
            <a:normAutofit/>
          </a:bodyPr>
          <a:lstStyle/>
          <a:p>
            <a:r>
              <a:rPr lang="en-US" dirty="0"/>
              <a:t>Click to add a title</a:t>
            </a:r>
          </a:p>
        </p:txBody>
      </p:sp>
    </p:spTree>
    <p:extLst>
      <p:ext uri="{BB962C8B-B14F-4D97-AF65-F5344CB8AC3E}">
        <p14:creationId xmlns:p14="http://schemas.microsoft.com/office/powerpoint/2010/main" val="170921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pos="4176">
          <p15:clr>
            <a:srgbClr val="5ACBF0"/>
          </p15:clr>
        </p15:guide>
        <p15:guide id="4" orient="horz" pos="360">
          <p15:clr>
            <a:srgbClr val="5ACBF0"/>
          </p15:clr>
        </p15:guide>
        <p15:guide id="5" orient="horz" pos="312">
          <p15:clr>
            <a:srgbClr val="5ACBF0"/>
          </p15:clr>
        </p15:guide>
        <p15:guide id="7" orient="horz" pos="1008">
          <p15:clr>
            <a:srgbClr val="5ACBF0"/>
          </p15:clr>
        </p15:guide>
        <p15:guide id="8" orient="horz" pos="912">
          <p15:clr>
            <a:srgbClr val="5ACBF0"/>
          </p15:clr>
        </p15:guide>
        <p15:guide id="9" pos="4416">
          <p15:clr>
            <a:srgbClr val="5ACBF0"/>
          </p15:clr>
        </p15:guide>
        <p15:guide id="10" orient="horz" pos="2496">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Subtitle_Body_Image Right">
    <p:spTree>
      <p:nvGrpSpPr>
        <p:cNvPr id="1" name=""/>
        <p:cNvGrpSpPr/>
        <p:nvPr/>
      </p:nvGrpSpPr>
      <p:grpSpPr>
        <a:xfrm>
          <a:off x="0" y="0"/>
          <a:ext cx="0" cy="0"/>
          <a:chOff x="0" y="0"/>
          <a:chExt cx="0" cy="0"/>
        </a:xfrm>
      </p:grpSpPr>
      <p:sp>
        <p:nvSpPr>
          <p:cNvPr id="20" name="Slide Number Placeholder 5">
            <a:extLst>
              <a:ext uri="{FF2B5EF4-FFF2-40B4-BE49-F238E27FC236}">
                <a16:creationId xmlns:a16="http://schemas.microsoft.com/office/drawing/2014/main" id="{81F9502A-DD07-D943-94BD-8FD36C165C56}"/>
              </a:ext>
            </a:extLst>
          </p:cNvPr>
          <p:cNvSpPr>
            <a:spLocks noGrp="1"/>
          </p:cNvSpPr>
          <p:nvPr>
            <p:ph type="sldNum" sz="quarter" idx="11"/>
          </p:nvPr>
        </p:nvSpPr>
        <p:spPr>
          <a:xfrm>
            <a:off x="11381232" y="6545366"/>
            <a:ext cx="429768" cy="128016"/>
          </a:xfrm>
          <a:prstGeom prst="rect">
            <a:avLst/>
          </a:prstGeom>
        </p:spPr>
        <p:txBody>
          <a:bodyPr lIns="0" tIns="0" rIns="0" bIns="0" anchor="ctr" anchorCtr="0"/>
          <a:lstStyle>
            <a:lvl1pPr algn="r">
              <a:defRPr sz="800">
                <a:solidFill>
                  <a:schemeClr val="bg1"/>
                </a:solidFill>
              </a:defRPr>
            </a:lvl1pPr>
          </a:lstStyle>
          <a:p>
            <a:fld id="{BBE24368-F3DC-4220-9096-E4E4BA733AD7}" type="slidenum">
              <a:rPr lang="en-US" smtClean="0"/>
              <a:pPr/>
              <a:t>‹#›</a:t>
            </a:fld>
            <a:endParaRPr lang="en-US"/>
          </a:p>
        </p:txBody>
      </p:sp>
      <p:sp>
        <p:nvSpPr>
          <p:cNvPr id="23" name="Text Placeholder 3">
            <a:extLst>
              <a:ext uri="{FF2B5EF4-FFF2-40B4-BE49-F238E27FC236}">
                <a16:creationId xmlns:a16="http://schemas.microsoft.com/office/drawing/2014/main" id="{D5B10FC9-DC40-B574-BB18-1563033B02B0}"/>
              </a:ext>
            </a:extLst>
          </p:cNvPr>
          <p:cNvSpPr>
            <a:spLocks noGrp="1"/>
          </p:cNvSpPr>
          <p:nvPr>
            <p:ph type="body" sz="quarter" idx="17" hasCustomPrompt="1"/>
          </p:nvPr>
        </p:nvSpPr>
        <p:spPr>
          <a:xfrm>
            <a:off x="5724938" y="6547819"/>
            <a:ext cx="5555795" cy="123111"/>
          </a:xfrm>
        </p:spPr>
        <p:txBody>
          <a:bodyPr tIns="0" bIns="0" anchor="ctr" anchorCtr="0"/>
          <a:lstStyle>
            <a:lvl1pPr algn="r">
              <a:defRPr sz="800" b="0">
                <a:solidFill>
                  <a:schemeClr val="bg1"/>
                </a:solidFill>
              </a:defRPr>
            </a:lvl1pPr>
          </a:lstStyle>
          <a:p>
            <a:pPr lvl="0"/>
            <a:r>
              <a:rPr lang="en-US"/>
              <a:t>Footer</a:t>
            </a:r>
          </a:p>
        </p:txBody>
      </p:sp>
      <p:sp>
        <p:nvSpPr>
          <p:cNvPr id="2" name="AutoShape 3">
            <a:extLst>
              <a:ext uri="{FF2B5EF4-FFF2-40B4-BE49-F238E27FC236}">
                <a16:creationId xmlns:a16="http://schemas.microsoft.com/office/drawing/2014/main" id="{D79200DC-A148-BB71-C1F2-3F853580B510}"/>
              </a:ext>
            </a:extLst>
          </p:cNvPr>
          <p:cNvSpPr/>
          <p:nvPr userDrawn="1"/>
        </p:nvSpPr>
        <p:spPr>
          <a:xfrm rot="10800000">
            <a:off x="376517" y="2883778"/>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
        <p:nvSpPr>
          <p:cNvPr id="3" name="Text Placeholder 6">
            <a:extLst>
              <a:ext uri="{FF2B5EF4-FFF2-40B4-BE49-F238E27FC236}">
                <a16:creationId xmlns:a16="http://schemas.microsoft.com/office/drawing/2014/main" id="{839EFD78-AC40-AB5F-DDA7-D236B95D8C8D}"/>
              </a:ext>
            </a:extLst>
          </p:cNvPr>
          <p:cNvSpPr>
            <a:spLocks noGrp="1"/>
          </p:cNvSpPr>
          <p:nvPr>
            <p:ph type="body" sz="quarter" idx="20" hasCustomPrompt="1"/>
          </p:nvPr>
        </p:nvSpPr>
        <p:spPr>
          <a:xfrm>
            <a:off x="376517" y="3074744"/>
            <a:ext cx="6238875" cy="2776644"/>
          </a:xfrm>
        </p:spPr>
        <p:txBody>
          <a:bodyPr anchor="ctr">
            <a:noAutofit/>
          </a:bodyPr>
          <a:lstStyle>
            <a:lvl1pPr>
              <a:defRPr sz="1600" b="0" spc="0">
                <a:solidFill>
                  <a:schemeClr val="bg1"/>
                </a:solidFill>
              </a:defRPr>
            </a:lvl1pPr>
            <a:lvl2pPr>
              <a:defRPr sz="1800">
                <a:solidFill>
                  <a:schemeClr val="bg1"/>
                </a:solidFill>
              </a:defRPr>
            </a:lvl2pPr>
            <a:lvl3pPr>
              <a:buClr>
                <a:schemeClr val="bg1"/>
              </a:buClr>
              <a:defRPr sz="1600">
                <a:solidFill>
                  <a:schemeClr val="bg1"/>
                </a:solidFill>
              </a:defRPr>
            </a:lvl3pPr>
            <a:lvl4pPr>
              <a:defRPr sz="1400"/>
            </a:lvl4pPr>
          </a:lstStyle>
          <a:p>
            <a:r>
              <a:rPr lang="en-US"/>
              <a:t>This is the main body text in 16pt font​</a:t>
            </a:r>
          </a:p>
          <a:p>
            <a:pPr lvl="2"/>
            <a:r>
              <a:rPr lang="en-US"/>
              <a:t>Use bullets, 3–5 words each​</a:t>
            </a:r>
          </a:p>
          <a:p>
            <a:pPr lvl="2"/>
            <a:r>
              <a:rPr lang="en-US"/>
              <a:t>Another bullet</a:t>
            </a:r>
          </a:p>
          <a:p>
            <a:pPr lvl="2"/>
            <a:r>
              <a:rPr lang="en-US"/>
              <a:t>And maybe one more</a:t>
            </a:r>
          </a:p>
        </p:txBody>
      </p:sp>
      <p:sp>
        <p:nvSpPr>
          <p:cNvPr id="6" name="Picture Placeholder 4">
            <a:extLst>
              <a:ext uri="{FF2B5EF4-FFF2-40B4-BE49-F238E27FC236}">
                <a16:creationId xmlns:a16="http://schemas.microsoft.com/office/drawing/2014/main" id="{3D5BCE7D-8338-CB75-3F87-04B57BE25A13}"/>
              </a:ext>
            </a:extLst>
          </p:cNvPr>
          <p:cNvSpPr>
            <a:spLocks noGrp="1"/>
          </p:cNvSpPr>
          <p:nvPr>
            <p:ph type="pic" sz="quarter" idx="21"/>
          </p:nvPr>
        </p:nvSpPr>
        <p:spPr>
          <a:xfrm>
            <a:off x="6996113" y="422275"/>
            <a:ext cx="4814887" cy="5420546"/>
          </a:xfrm>
          <a:solidFill>
            <a:schemeClr val="tx1"/>
          </a:solidFill>
        </p:spPr>
        <p:txBody>
          <a:bodyPr/>
          <a:lstStyle>
            <a:lvl1pPr algn="ctr">
              <a:defRPr>
                <a:solidFill>
                  <a:schemeClr val="bg1"/>
                </a:solidFill>
              </a:defRPr>
            </a:lvl1pPr>
          </a:lstStyle>
          <a:p>
            <a:r>
              <a:rPr lang="en-US"/>
              <a:t>Click icon to add picture</a:t>
            </a:r>
          </a:p>
        </p:txBody>
      </p:sp>
      <p:sp>
        <p:nvSpPr>
          <p:cNvPr id="7" name="Text Placeholder 6">
            <a:extLst>
              <a:ext uri="{FF2B5EF4-FFF2-40B4-BE49-F238E27FC236}">
                <a16:creationId xmlns:a16="http://schemas.microsoft.com/office/drawing/2014/main" id="{565DD578-E5FC-AF54-10ED-C8214CEE0DFD}"/>
              </a:ext>
            </a:extLst>
          </p:cNvPr>
          <p:cNvSpPr>
            <a:spLocks noGrp="1"/>
          </p:cNvSpPr>
          <p:nvPr>
            <p:ph type="body" sz="quarter" idx="19" hasCustomPrompt="1"/>
          </p:nvPr>
        </p:nvSpPr>
        <p:spPr>
          <a:xfrm>
            <a:off x="376517" y="1738650"/>
            <a:ext cx="6234395" cy="954163"/>
          </a:xfrm>
        </p:spPr>
        <p:txBody>
          <a:bodyPr anchor="ctr">
            <a:noAutofit/>
          </a:bodyPr>
          <a:lstStyle>
            <a:lvl1pPr>
              <a:defRPr sz="1800" b="0" i="0" spc="0">
                <a:solidFill>
                  <a:schemeClr val="tx2"/>
                </a:solidFill>
                <a:latin typeface="Montserrat" pitchFamily="2" charset="77"/>
              </a:defRPr>
            </a:lvl1pPr>
          </a:lstStyle>
          <a:p>
            <a:pPr lvl="0"/>
            <a:r>
              <a:rPr lang="en-US"/>
              <a:t>Click here to add subtitle to expand title if needed.</a:t>
            </a:r>
          </a:p>
        </p:txBody>
      </p:sp>
      <p:sp>
        <p:nvSpPr>
          <p:cNvPr id="4" name="Title 2">
            <a:extLst>
              <a:ext uri="{FF2B5EF4-FFF2-40B4-BE49-F238E27FC236}">
                <a16:creationId xmlns:a16="http://schemas.microsoft.com/office/drawing/2014/main" id="{693A536E-7FFF-EEE1-08E6-4BFE633A0EBD}"/>
              </a:ext>
            </a:extLst>
          </p:cNvPr>
          <p:cNvSpPr>
            <a:spLocks noGrp="1"/>
          </p:cNvSpPr>
          <p:nvPr>
            <p:ph type="title" hasCustomPrompt="1"/>
          </p:nvPr>
        </p:nvSpPr>
        <p:spPr>
          <a:xfrm>
            <a:off x="381000" y="466435"/>
            <a:ext cx="6229912" cy="1081249"/>
          </a:xfrm>
        </p:spPr>
        <p:txBody>
          <a:bodyPr>
            <a:normAutofit/>
          </a:bodyPr>
          <a:lstStyle/>
          <a:p>
            <a:r>
              <a:rPr lang="en-US" dirty="0"/>
              <a:t>Click to add title here</a:t>
            </a:r>
          </a:p>
        </p:txBody>
      </p:sp>
    </p:spTree>
    <p:extLst>
      <p:ext uri="{BB962C8B-B14F-4D97-AF65-F5344CB8AC3E}">
        <p14:creationId xmlns:p14="http://schemas.microsoft.com/office/powerpoint/2010/main" val="191608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pos="4176">
          <p15:clr>
            <a:srgbClr val="5ACBF0"/>
          </p15:clr>
        </p15:guide>
        <p15:guide id="4" orient="horz" pos="360">
          <p15:clr>
            <a:srgbClr val="5ACBF0"/>
          </p15:clr>
        </p15:guide>
        <p15:guide id="5" orient="horz" pos="312">
          <p15:clr>
            <a:srgbClr val="5ACBF0"/>
          </p15:clr>
        </p15:guide>
        <p15:guide id="7" orient="horz" pos="1008">
          <p15:clr>
            <a:srgbClr val="5ACBF0"/>
          </p15:clr>
        </p15:guide>
        <p15:guide id="8" orient="horz" pos="912">
          <p15:clr>
            <a:srgbClr val="5ACBF0"/>
          </p15:clr>
        </p15:guide>
        <p15:guide id="9" pos="4416">
          <p15:clr>
            <a:srgbClr val="5ACBF0"/>
          </p15:clr>
        </p15:guide>
        <p15:guide id="10" orient="horz" pos="2496">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Presenters_Bod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347464-26EE-338D-F123-9AEB9BF2170E}"/>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DCA37CF-E034-BC94-AE8B-14DE5BEE1B71}"/>
              </a:ext>
            </a:extLst>
          </p:cNvPr>
          <p:cNvSpPr>
            <a:spLocks noGrp="1"/>
          </p:cNvSpPr>
          <p:nvPr>
            <p:ph type="sldNum" sz="quarter" idx="11"/>
          </p:nvPr>
        </p:nvSpPr>
        <p:spPr/>
        <p:txBody>
          <a:bodyPr/>
          <a:lstStyle/>
          <a:p>
            <a:fld id="{5998A918-AB6A-0B43-B90D-B5D7D84C41E5}" type="slidenum">
              <a:rPr lang="en-US" smtClean="0"/>
              <a:pPr/>
              <a:t>‹#›</a:t>
            </a:fld>
            <a:endParaRPr lang="en-US"/>
          </a:p>
        </p:txBody>
      </p:sp>
      <p:sp>
        <p:nvSpPr>
          <p:cNvPr id="2" name="Text Placeholder 8">
            <a:extLst>
              <a:ext uri="{FF2B5EF4-FFF2-40B4-BE49-F238E27FC236}">
                <a16:creationId xmlns:a16="http://schemas.microsoft.com/office/drawing/2014/main" id="{C37FF8A7-6867-20CC-33E6-60977FD8DE08}"/>
              </a:ext>
            </a:extLst>
          </p:cNvPr>
          <p:cNvSpPr>
            <a:spLocks noGrp="1"/>
          </p:cNvSpPr>
          <p:nvPr>
            <p:ph type="body" sz="quarter" idx="37" hasCustomPrompt="1"/>
          </p:nvPr>
        </p:nvSpPr>
        <p:spPr>
          <a:xfrm>
            <a:off x="450012" y="1879666"/>
            <a:ext cx="11291977" cy="1034764"/>
          </a:xfrm>
        </p:spPr>
        <p:txBody>
          <a:bodyPr wrap="square" anchor="ctr" anchorCtr="0">
            <a:normAutofit/>
          </a:bodyPr>
          <a:lstStyle>
            <a:lvl1pPr marL="0" indent="0" algn="l">
              <a:buNone/>
              <a:defRPr sz="5400" b="1" i="0" cap="none" spc="0" baseline="0">
                <a:solidFill>
                  <a:srgbClr val="0B0B0B"/>
                </a:solidFill>
                <a:latin typeface="RecifeDisplay Book" pitchFamily="2" charset="77"/>
              </a:defRPr>
            </a:lvl1pPr>
            <a:lvl2pPr marL="256032" indent="0">
              <a:buNone/>
              <a:defRPr/>
            </a:lvl2pPr>
            <a:lvl3pPr marL="713232" indent="0">
              <a:buNone/>
              <a:defRPr/>
            </a:lvl3pPr>
            <a:lvl4pPr marL="1170432" indent="0">
              <a:buNone/>
              <a:defRPr/>
            </a:lvl4pPr>
            <a:lvl5pPr marL="1627632" indent="0">
              <a:buNone/>
              <a:defRPr/>
            </a:lvl5pPr>
          </a:lstStyle>
          <a:p>
            <a:r>
              <a:rPr lang="en-US" dirty="0"/>
              <a:t>Click to add a title</a:t>
            </a:r>
          </a:p>
        </p:txBody>
      </p:sp>
      <p:sp>
        <p:nvSpPr>
          <p:cNvPr id="3" name="Text Placeholder 17">
            <a:extLst>
              <a:ext uri="{FF2B5EF4-FFF2-40B4-BE49-F238E27FC236}">
                <a16:creationId xmlns:a16="http://schemas.microsoft.com/office/drawing/2014/main" id="{F488C009-2BFE-4251-8345-2111544C031B}"/>
              </a:ext>
            </a:extLst>
          </p:cNvPr>
          <p:cNvSpPr>
            <a:spLocks noGrp="1"/>
          </p:cNvSpPr>
          <p:nvPr>
            <p:ph type="body" sz="quarter" idx="22" hasCustomPrompt="1"/>
          </p:nvPr>
        </p:nvSpPr>
        <p:spPr>
          <a:xfrm>
            <a:off x="1589566" y="3355997"/>
            <a:ext cx="2430343" cy="543739"/>
          </a:xfrm>
        </p:spPr>
        <p:txBody>
          <a:bodyPr lIns="0" tIns="0" bIns="0" anchor="ctr" anchorCtr="0"/>
          <a:lstStyle>
            <a:lvl1pPr marL="0" indent="0">
              <a:buNone/>
              <a:defRPr sz="1600" b="1">
                <a:solidFill>
                  <a:srgbClr val="0B0B0B"/>
                </a:solidFill>
              </a:defRPr>
            </a:lvl1pPr>
            <a:lvl2pPr marL="0" indent="0">
              <a:spcBef>
                <a:spcPts val="400"/>
              </a:spcBef>
              <a:buNone/>
              <a:defRPr sz="1600">
                <a:solidFill>
                  <a:srgbClr val="0B0B0B"/>
                </a:solidFill>
              </a:defRPr>
            </a:lvl2pPr>
            <a:lvl3pPr marL="0" indent="0">
              <a:buNone/>
              <a:defRPr sz="1600">
                <a:solidFill>
                  <a:schemeClr val="bg1"/>
                </a:solidFill>
              </a:defRPr>
            </a:lvl3pPr>
            <a:lvl4pPr marL="1170432" indent="0">
              <a:buNone/>
              <a:defRPr>
                <a:solidFill>
                  <a:schemeClr val="bg1"/>
                </a:solidFill>
              </a:defRPr>
            </a:lvl4pPr>
            <a:lvl5pPr marL="1627632" indent="0">
              <a:buNone/>
              <a:defRPr>
                <a:solidFill>
                  <a:schemeClr val="bg1"/>
                </a:solidFill>
              </a:defRPr>
            </a:lvl5pPr>
          </a:lstStyle>
          <a:p>
            <a:pPr lvl="0"/>
            <a:r>
              <a:rPr lang="en-US" dirty="0"/>
              <a:t>Presenter Name</a:t>
            </a:r>
          </a:p>
          <a:p>
            <a:pPr lvl="1"/>
            <a:r>
              <a:rPr lang="en-US" dirty="0"/>
              <a:t>Presenter Title</a:t>
            </a:r>
          </a:p>
        </p:txBody>
      </p:sp>
      <p:sp>
        <p:nvSpPr>
          <p:cNvPr id="6" name="Picture Placeholder 3">
            <a:extLst>
              <a:ext uri="{FF2B5EF4-FFF2-40B4-BE49-F238E27FC236}">
                <a16:creationId xmlns:a16="http://schemas.microsoft.com/office/drawing/2014/main" id="{6DD5397D-8D37-0488-FD51-929EEA3114FF}"/>
              </a:ext>
            </a:extLst>
          </p:cNvPr>
          <p:cNvSpPr>
            <a:spLocks noGrp="1" noChangeAspect="1"/>
          </p:cNvSpPr>
          <p:nvPr>
            <p:ph type="pic" sz="quarter" idx="32" hasCustomPrompt="1"/>
          </p:nvPr>
        </p:nvSpPr>
        <p:spPr>
          <a:xfrm>
            <a:off x="457200" y="3170666"/>
            <a:ext cx="917632" cy="914400"/>
          </a:xfrm>
          <a:prstGeom prst="ellipse">
            <a:avLst/>
          </a:prstGeom>
          <a:solidFill>
            <a:schemeClr val="bg1"/>
          </a:solidFill>
          <a:ln w="19050">
            <a:solidFill>
              <a:schemeClr val="bg1"/>
            </a:solidFill>
          </a:ln>
        </p:spPr>
        <p:txBody>
          <a:bodyPr anchor="ctr" anchorCtr="0">
            <a:noAutofit/>
          </a:bodyPr>
          <a:lstStyle>
            <a:lvl1pPr marL="0" indent="0" algn="ctr">
              <a:buNone/>
              <a:defRPr sz="1200"/>
            </a:lvl1pPr>
          </a:lstStyle>
          <a:p>
            <a:r>
              <a:rPr lang="en-US"/>
              <a:t> </a:t>
            </a:r>
          </a:p>
        </p:txBody>
      </p:sp>
      <p:sp>
        <p:nvSpPr>
          <p:cNvPr id="7" name="Text Placeholder 17">
            <a:extLst>
              <a:ext uri="{FF2B5EF4-FFF2-40B4-BE49-F238E27FC236}">
                <a16:creationId xmlns:a16="http://schemas.microsoft.com/office/drawing/2014/main" id="{65529E26-44D9-4EF3-2FF7-5D4125D8F238}"/>
              </a:ext>
            </a:extLst>
          </p:cNvPr>
          <p:cNvSpPr>
            <a:spLocks noGrp="1"/>
          </p:cNvSpPr>
          <p:nvPr>
            <p:ph type="body" sz="quarter" idx="33" hasCustomPrompt="1"/>
          </p:nvPr>
        </p:nvSpPr>
        <p:spPr>
          <a:xfrm>
            <a:off x="5451397" y="3355997"/>
            <a:ext cx="2430343" cy="543739"/>
          </a:xfrm>
        </p:spPr>
        <p:txBody>
          <a:bodyPr lIns="0" tIns="0" bIns="0" anchor="ctr" anchorCtr="0"/>
          <a:lstStyle>
            <a:lvl1pPr marL="0" indent="0">
              <a:buNone/>
              <a:defRPr sz="1600" b="1">
                <a:solidFill>
                  <a:srgbClr val="0B0B0B"/>
                </a:solidFill>
              </a:defRPr>
            </a:lvl1pPr>
            <a:lvl2pPr marL="0" indent="0">
              <a:spcBef>
                <a:spcPts val="400"/>
              </a:spcBef>
              <a:buNone/>
              <a:defRPr sz="1600">
                <a:solidFill>
                  <a:srgbClr val="0B0B0B"/>
                </a:solidFill>
              </a:defRPr>
            </a:lvl2pPr>
            <a:lvl3pPr marL="0" indent="0">
              <a:buNone/>
              <a:defRPr sz="1600">
                <a:solidFill>
                  <a:schemeClr val="bg1"/>
                </a:solidFill>
              </a:defRPr>
            </a:lvl3pPr>
            <a:lvl4pPr marL="1170432" indent="0">
              <a:buNone/>
              <a:defRPr>
                <a:solidFill>
                  <a:schemeClr val="bg1"/>
                </a:solidFill>
              </a:defRPr>
            </a:lvl4pPr>
            <a:lvl5pPr marL="1627632" indent="0">
              <a:buNone/>
              <a:defRPr>
                <a:solidFill>
                  <a:schemeClr val="bg1"/>
                </a:solidFill>
              </a:defRPr>
            </a:lvl5pPr>
          </a:lstStyle>
          <a:p>
            <a:pPr lvl="0"/>
            <a:r>
              <a:rPr lang="en-US" dirty="0"/>
              <a:t>Presenter Name</a:t>
            </a:r>
          </a:p>
          <a:p>
            <a:pPr lvl="1"/>
            <a:r>
              <a:rPr lang="en-US" dirty="0"/>
              <a:t>Presenter Title</a:t>
            </a:r>
          </a:p>
        </p:txBody>
      </p:sp>
      <p:sp>
        <p:nvSpPr>
          <p:cNvPr id="8" name="Picture Placeholder 3">
            <a:extLst>
              <a:ext uri="{FF2B5EF4-FFF2-40B4-BE49-F238E27FC236}">
                <a16:creationId xmlns:a16="http://schemas.microsoft.com/office/drawing/2014/main" id="{9D4531C9-3795-7DBC-F754-A1F886FE2140}"/>
              </a:ext>
            </a:extLst>
          </p:cNvPr>
          <p:cNvSpPr>
            <a:spLocks noGrp="1" noChangeAspect="1"/>
          </p:cNvSpPr>
          <p:nvPr>
            <p:ph type="pic" sz="quarter" idx="34" hasCustomPrompt="1"/>
          </p:nvPr>
        </p:nvSpPr>
        <p:spPr>
          <a:xfrm>
            <a:off x="4319031" y="3170666"/>
            <a:ext cx="917632" cy="914400"/>
          </a:xfrm>
          <a:prstGeom prst="ellipse">
            <a:avLst/>
          </a:prstGeom>
          <a:solidFill>
            <a:schemeClr val="bg1"/>
          </a:solidFill>
          <a:ln w="19050">
            <a:solidFill>
              <a:schemeClr val="bg1"/>
            </a:solidFill>
          </a:ln>
        </p:spPr>
        <p:txBody>
          <a:bodyPr anchor="ctr" anchorCtr="0">
            <a:noAutofit/>
          </a:bodyPr>
          <a:lstStyle>
            <a:lvl1pPr marL="0" indent="0" algn="ctr">
              <a:buNone/>
              <a:defRPr sz="1200"/>
            </a:lvl1pPr>
          </a:lstStyle>
          <a:p>
            <a:r>
              <a:rPr lang="en-US"/>
              <a:t> </a:t>
            </a:r>
          </a:p>
        </p:txBody>
      </p:sp>
      <p:sp>
        <p:nvSpPr>
          <p:cNvPr id="9" name="Text Placeholder 17">
            <a:extLst>
              <a:ext uri="{FF2B5EF4-FFF2-40B4-BE49-F238E27FC236}">
                <a16:creationId xmlns:a16="http://schemas.microsoft.com/office/drawing/2014/main" id="{8205FB7F-07F5-9525-3182-703C6E994AF8}"/>
              </a:ext>
            </a:extLst>
          </p:cNvPr>
          <p:cNvSpPr>
            <a:spLocks noGrp="1"/>
          </p:cNvSpPr>
          <p:nvPr>
            <p:ph type="body" sz="quarter" idx="38" hasCustomPrompt="1"/>
          </p:nvPr>
        </p:nvSpPr>
        <p:spPr>
          <a:xfrm>
            <a:off x="9311646" y="3355996"/>
            <a:ext cx="2430343" cy="543739"/>
          </a:xfrm>
        </p:spPr>
        <p:txBody>
          <a:bodyPr lIns="0" tIns="0" bIns="0" anchor="ctr" anchorCtr="0"/>
          <a:lstStyle>
            <a:lvl1pPr marL="0" indent="0">
              <a:buNone/>
              <a:defRPr sz="1600" b="1">
                <a:solidFill>
                  <a:srgbClr val="0B0B0B"/>
                </a:solidFill>
              </a:defRPr>
            </a:lvl1pPr>
            <a:lvl2pPr marL="0" indent="0">
              <a:spcBef>
                <a:spcPts val="400"/>
              </a:spcBef>
              <a:buNone/>
              <a:defRPr sz="1600">
                <a:solidFill>
                  <a:srgbClr val="0B0B0B"/>
                </a:solidFill>
              </a:defRPr>
            </a:lvl2pPr>
            <a:lvl3pPr marL="0" indent="0">
              <a:buNone/>
              <a:defRPr sz="1600">
                <a:solidFill>
                  <a:schemeClr val="bg1"/>
                </a:solidFill>
              </a:defRPr>
            </a:lvl3pPr>
            <a:lvl4pPr marL="1170432" indent="0">
              <a:buNone/>
              <a:defRPr>
                <a:solidFill>
                  <a:schemeClr val="bg1"/>
                </a:solidFill>
              </a:defRPr>
            </a:lvl4pPr>
            <a:lvl5pPr marL="1627632" indent="0">
              <a:buNone/>
              <a:defRPr>
                <a:solidFill>
                  <a:schemeClr val="bg1"/>
                </a:solidFill>
              </a:defRPr>
            </a:lvl5pPr>
          </a:lstStyle>
          <a:p>
            <a:pPr lvl="0"/>
            <a:r>
              <a:rPr lang="en-US" dirty="0"/>
              <a:t>Presenter Name</a:t>
            </a:r>
          </a:p>
          <a:p>
            <a:pPr lvl="1"/>
            <a:r>
              <a:rPr lang="en-US" dirty="0"/>
              <a:t>Presenter Title</a:t>
            </a:r>
          </a:p>
        </p:txBody>
      </p:sp>
      <p:sp>
        <p:nvSpPr>
          <p:cNvPr id="10" name="Picture Placeholder 3">
            <a:extLst>
              <a:ext uri="{FF2B5EF4-FFF2-40B4-BE49-F238E27FC236}">
                <a16:creationId xmlns:a16="http://schemas.microsoft.com/office/drawing/2014/main" id="{62B51B04-6A2C-2ACD-ED11-9C1B19ED8335}"/>
              </a:ext>
            </a:extLst>
          </p:cNvPr>
          <p:cNvSpPr>
            <a:spLocks noGrp="1" noChangeAspect="1"/>
          </p:cNvSpPr>
          <p:nvPr>
            <p:ph type="pic" sz="quarter" idx="39" hasCustomPrompt="1"/>
          </p:nvPr>
        </p:nvSpPr>
        <p:spPr>
          <a:xfrm>
            <a:off x="8179280" y="3170665"/>
            <a:ext cx="917632" cy="914400"/>
          </a:xfrm>
          <a:prstGeom prst="ellipse">
            <a:avLst/>
          </a:prstGeom>
          <a:solidFill>
            <a:schemeClr val="bg1"/>
          </a:solidFill>
          <a:ln w="19050">
            <a:solidFill>
              <a:schemeClr val="bg1"/>
            </a:solidFill>
          </a:ln>
        </p:spPr>
        <p:txBody>
          <a:bodyPr anchor="ctr" anchorCtr="0">
            <a:noAutofit/>
          </a:bodyPr>
          <a:lstStyle>
            <a:lvl1pPr marL="0" indent="0" algn="ctr">
              <a:buNone/>
              <a:defRPr sz="1200"/>
            </a:lvl1pPr>
          </a:lstStyle>
          <a:p>
            <a:r>
              <a:rPr lang="en-US"/>
              <a:t> </a:t>
            </a:r>
          </a:p>
        </p:txBody>
      </p:sp>
      <p:sp>
        <p:nvSpPr>
          <p:cNvPr id="11" name="Text Placeholder 6">
            <a:extLst>
              <a:ext uri="{FF2B5EF4-FFF2-40B4-BE49-F238E27FC236}">
                <a16:creationId xmlns:a16="http://schemas.microsoft.com/office/drawing/2014/main" id="{E9D6FFA1-8422-2B58-9DF0-1A0EE582D357}"/>
              </a:ext>
            </a:extLst>
          </p:cNvPr>
          <p:cNvSpPr>
            <a:spLocks noGrp="1"/>
          </p:cNvSpPr>
          <p:nvPr>
            <p:ph type="body" sz="quarter" idx="20" hasCustomPrompt="1"/>
          </p:nvPr>
        </p:nvSpPr>
        <p:spPr>
          <a:xfrm>
            <a:off x="376517" y="4744528"/>
            <a:ext cx="11365472" cy="1259456"/>
          </a:xfrm>
        </p:spPr>
        <p:txBody>
          <a:bodyPr anchor="ctr">
            <a:noAutofit/>
          </a:bodyPr>
          <a:lstStyle>
            <a:lvl1pPr>
              <a:defRPr sz="1400" b="0" spc="0">
                <a:solidFill>
                  <a:srgbClr val="0B0B0B"/>
                </a:solidFill>
              </a:defRPr>
            </a:lvl1pPr>
            <a:lvl2pPr>
              <a:defRPr sz="1800">
                <a:solidFill>
                  <a:schemeClr val="bg1"/>
                </a:solidFill>
              </a:defRPr>
            </a:lvl2pPr>
            <a:lvl3pPr>
              <a:buClr>
                <a:schemeClr val="tx1"/>
              </a:buClr>
              <a:defRPr sz="1200">
                <a:solidFill>
                  <a:srgbClr val="0B0B0B"/>
                </a:solidFill>
              </a:defRPr>
            </a:lvl3pPr>
            <a:lvl4pPr>
              <a:defRPr sz="1400"/>
            </a:lvl4pPr>
          </a:lstStyle>
          <a:p>
            <a:r>
              <a:rPr lang="en-US" dirty="0"/>
              <a:t>This is the main body text in 14 </a:t>
            </a:r>
            <a:r>
              <a:rPr lang="en-US" dirty="0" err="1"/>
              <a:t>pt</a:t>
            </a:r>
            <a:r>
              <a:rPr lang="en-US" dirty="0"/>
              <a:t> font​</a:t>
            </a:r>
          </a:p>
          <a:p>
            <a:pPr lvl="2"/>
            <a:r>
              <a:rPr lang="en-US" dirty="0"/>
              <a:t>Use bullets, 3–5 words each​</a:t>
            </a:r>
          </a:p>
          <a:p>
            <a:pPr lvl="2"/>
            <a:r>
              <a:rPr lang="en-US" dirty="0"/>
              <a:t>Another bullet</a:t>
            </a:r>
          </a:p>
          <a:p>
            <a:pPr lvl="2"/>
            <a:r>
              <a:rPr lang="en-US" dirty="0"/>
              <a:t>And maybe one more</a:t>
            </a:r>
          </a:p>
        </p:txBody>
      </p:sp>
      <p:sp>
        <p:nvSpPr>
          <p:cNvPr id="12" name="AutoShape 3">
            <a:extLst>
              <a:ext uri="{FF2B5EF4-FFF2-40B4-BE49-F238E27FC236}">
                <a16:creationId xmlns:a16="http://schemas.microsoft.com/office/drawing/2014/main" id="{A88E37E0-A1A3-783A-DD56-40ABA166CFE0}"/>
              </a:ext>
            </a:extLst>
          </p:cNvPr>
          <p:cNvSpPr/>
          <p:nvPr userDrawn="1"/>
        </p:nvSpPr>
        <p:spPr>
          <a:xfrm rot="10800000">
            <a:off x="376517" y="4419279"/>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pic>
        <p:nvPicPr>
          <p:cNvPr id="15" name="Picture 14" descr="A black background with white text&#10;&#10;AI-generated content may be incorrect.">
            <a:extLst>
              <a:ext uri="{FF2B5EF4-FFF2-40B4-BE49-F238E27FC236}">
                <a16:creationId xmlns:a16="http://schemas.microsoft.com/office/drawing/2014/main" id="{5DC6C688-D569-2DE2-045E-08C1C45F2A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6517" y="575132"/>
            <a:ext cx="2176008" cy="822428"/>
          </a:xfrm>
          <a:prstGeom prst="rect">
            <a:avLst/>
          </a:prstGeom>
        </p:spPr>
      </p:pic>
    </p:spTree>
    <p:extLst>
      <p:ext uri="{BB962C8B-B14F-4D97-AF65-F5344CB8AC3E}">
        <p14:creationId xmlns:p14="http://schemas.microsoft.com/office/powerpoint/2010/main" val="3337113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pos="4176">
          <p15:clr>
            <a:srgbClr val="5ACBF0"/>
          </p15:clr>
        </p15:guide>
        <p15:guide id="6" pos="4416">
          <p15:clr>
            <a:srgbClr val="5ACBF0"/>
          </p15:clr>
        </p15:guide>
        <p15:guide id="7" orient="horz" pos="3768">
          <p15:clr>
            <a:srgbClr val="5ACBF0"/>
          </p15:clr>
        </p15:guide>
        <p15:guide id="8" orient="horz" pos="3864">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Subtitle_Lux Tech Signal_Lux Tak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A1C66A-D534-A374-728A-B6D28B76A46E}"/>
              </a:ext>
            </a:extLst>
          </p:cNvPr>
          <p:cNvSpPr/>
          <p:nvPr userDrawn="1"/>
        </p:nvSpPr>
        <p:spPr>
          <a:xfrm flipH="1">
            <a:off x="7949580" y="-1"/>
            <a:ext cx="4242419" cy="630021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CA30521F-0CD3-D10E-A90C-23E95ACF25DB}"/>
              </a:ext>
            </a:extLst>
          </p:cNvPr>
          <p:cNvSpPr>
            <a:spLocks noGrp="1"/>
          </p:cNvSpPr>
          <p:nvPr>
            <p:ph sz="quarter" idx="65" hasCustomPrompt="1"/>
          </p:nvPr>
        </p:nvSpPr>
        <p:spPr>
          <a:xfrm>
            <a:off x="380998" y="2989832"/>
            <a:ext cx="7360301" cy="1382782"/>
          </a:xfrm>
        </p:spPr>
        <p:txBody>
          <a:bodyPr anchor="t" anchorCtr="0">
            <a:noAutofit/>
          </a:bodyPr>
          <a:lstStyle>
            <a:lvl1pPr marL="0" indent="0">
              <a:buNone/>
              <a:defRPr sz="1600" b="1" spc="100" baseline="0">
                <a:solidFill>
                  <a:schemeClr val="accent6"/>
                </a:solidFill>
              </a:defRPr>
            </a:lvl1pPr>
            <a:lvl2pPr marL="0" indent="0">
              <a:spcBef>
                <a:spcPts val="800"/>
              </a:spcBef>
              <a:buFont typeface="Arial" panose="020B0604020202020204" pitchFamily="34" charset="0"/>
              <a:buNone/>
              <a:defRPr sz="1400"/>
            </a:lvl2pPr>
            <a:lvl3pPr marL="173736" indent="-173736">
              <a:buFont typeface="Arial" panose="020B0604020202020204" pitchFamily="34" charset="0"/>
              <a:buChar char="•"/>
              <a:defRPr sz="1600"/>
            </a:lvl3pPr>
          </a:lstStyle>
          <a:p>
            <a:pPr lvl="0"/>
            <a:r>
              <a:rPr lang="en-US" dirty="0"/>
              <a:t>CHALLENGES TO OVERCOME:</a:t>
            </a:r>
          </a:p>
          <a:p>
            <a:pPr lvl="1"/>
            <a:r>
              <a:rPr lang="en-US" dirty="0"/>
              <a:t>Secondary text.</a:t>
            </a:r>
          </a:p>
        </p:txBody>
      </p:sp>
      <p:pic>
        <p:nvPicPr>
          <p:cNvPr id="27" name="Picture 26" descr="A logo of a company&#10;&#10;Description automatically generated">
            <a:extLst>
              <a:ext uri="{FF2B5EF4-FFF2-40B4-BE49-F238E27FC236}">
                <a16:creationId xmlns:a16="http://schemas.microsoft.com/office/drawing/2014/main" id="{4760DBD0-2802-A45D-E150-246C486C69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0700" y="292474"/>
            <a:ext cx="1598083" cy="556839"/>
          </a:xfrm>
          <a:prstGeom prst="rect">
            <a:avLst/>
          </a:prstGeom>
        </p:spPr>
      </p:pic>
      <p:sp>
        <p:nvSpPr>
          <p:cNvPr id="6" name="Content Placeholder 3">
            <a:extLst>
              <a:ext uri="{FF2B5EF4-FFF2-40B4-BE49-F238E27FC236}">
                <a16:creationId xmlns:a16="http://schemas.microsoft.com/office/drawing/2014/main" id="{CC94D8CC-31F7-BF25-C216-04076F33CBBD}"/>
              </a:ext>
            </a:extLst>
          </p:cNvPr>
          <p:cNvSpPr>
            <a:spLocks noGrp="1"/>
          </p:cNvSpPr>
          <p:nvPr>
            <p:ph sz="quarter" idx="12" hasCustomPrompt="1"/>
          </p:nvPr>
        </p:nvSpPr>
        <p:spPr>
          <a:xfrm>
            <a:off x="380998" y="1489314"/>
            <a:ext cx="7360301" cy="1382783"/>
          </a:xfrm>
        </p:spPr>
        <p:txBody>
          <a:bodyPr anchor="t" anchorCtr="0">
            <a:noAutofit/>
          </a:bodyPr>
          <a:lstStyle>
            <a:lvl1pPr marL="0" indent="0">
              <a:buNone/>
              <a:defRPr sz="1600" b="1" spc="100" baseline="0">
                <a:solidFill>
                  <a:schemeClr val="accent3"/>
                </a:solidFill>
              </a:defRPr>
            </a:lvl1pPr>
            <a:lvl2pPr marL="0" indent="0">
              <a:spcBef>
                <a:spcPts val="800"/>
              </a:spcBef>
              <a:buFont typeface="Arial" panose="020B0604020202020204" pitchFamily="34" charset="0"/>
              <a:buNone/>
              <a:defRPr sz="1400"/>
            </a:lvl2pPr>
            <a:lvl3pPr marL="173736" indent="-173736">
              <a:buFont typeface="Arial" panose="020B0604020202020204" pitchFamily="34" charset="0"/>
              <a:buChar char="•"/>
              <a:defRPr sz="1600"/>
            </a:lvl3pPr>
          </a:lstStyle>
          <a:p>
            <a:pPr lvl="0"/>
            <a:r>
              <a:rPr lang="en-US" dirty="0"/>
              <a:t>TECHNOLOGY OVERVIEW:</a:t>
            </a:r>
          </a:p>
          <a:p>
            <a:pPr lvl="1"/>
            <a:r>
              <a:rPr lang="en-US" dirty="0"/>
              <a:t>Secondary text.</a:t>
            </a:r>
          </a:p>
        </p:txBody>
      </p:sp>
      <p:cxnSp>
        <p:nvCxnSpPr>
          <p:cNvPr id="7" name="Straight Connector 6">
            <a:extLst>
              <a:ext uri="{FF2B5EF4-FFF2-40B4-BE49-F238E27FC236}">
                <a16:creationId xmlns:a16="http://schemas.microsoft.com/office/drawing/2014/main" id="{9E39093C-CE3E-2CD9-4373-A2CE5AA814C0}"/>
              </a:ext>
            </a:extLst>
          </p:cNvPr>
          <p:cNvCxnSpPr>
            <a:cxnSpLocks/>
          </p:cNvCxnSpPr>
          <p:nvPr userDrawn="1"/>
        </p:nvCxnSpPr>
        <p:spPr>
          <a:xfrm>
            <a:off x="7942298" y="-2"/>
            <a:ext cx="0" cy="6300216"/>
          </a:xfrm>
          <a:prstGeom prst="line">
            <a:avLst/>
          </a:prstGeom>
          <a:ln w="38100">
            <a:solidFill>
              <a:schemeClr val="tx2">
                <a:lumMod val="50000"/>
                <a:lumOff val="50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19" name="Content Placeholder 4">
            <a:extLst>
              <a:ext uri="{FF2B5EF4-FFF2-40B4-BE49-F238E27FC236}">
                <a16:creationId xmlns:a16="http://schemas.microsoft.com/office/drawing/2014/main" id="{9C3A93F6-3909-68DB-B6C0-DC48511E364C}"/>
              </a:ext>
            </a:extLst>
          </p:cNvPr>
          <p:cNvSpPr>
            <a:spLocks noGrp="1"/>
          </p:cNvSpPr>
          <p:nvPr>
            <p:ph sz="quarter" idx="62" hasCustomPrompt="1"/>
          </p:nvPr>
        </p:nvSpPr>
        <p:spPr>
          <a:xfrm>
            <a:off x="8150578" y="296709"/>
            <a:ext cx="3660421" cy="3388724"/>
          </a:xfrm>
        </p:spPr>
        <p:txBody>
          <a:bodyPr anchor="ctr">
            <a:noAutofit/>
          </a:bodyPr>
          <a:lstStyle>
            <a:lvl1pPr marL="0" indent="0" algn="ctr">
              <a:buNone/>
              <a:defRPr sz="1400" b="1">
                <a:solidFill>
                  <a:schemeClr val="tx2"/>
                </a:solidFill>
              </a:defRPr>
            </a:lvl1pPr>
          </a:lstStyle>
          <a:p>
            <a:pPr lvl="0"/>
            <a:r>
              <a:rPr lang="en-US" dirty="0"/>
              <a:t>Click one of the options below to add content. (For example: a chart, table, image, etc.)</a:t>
            </a:r>
          </a:p>
        </p:txBody>
      </p:sp>
      <p:sp>
        <p:nvSpPr>
          <p:cNvPr id="21" name="Title 1">
            <a:extLst>
              <a:ext uri="{FF2B5EF4-FFF2-40B4-BE49-F238E27FC236}">
                <a16:creationId xmlns:a16="http://schemas.microsoft.com/office/drawing/2014/main" id="{7340DAEB-119C-87D5-2F6F-D6A8977354C2}"/>
              </a:ext>
            </a:extLst>
          </p:cNvPr>
          <p:cNvSpPr>
            <a:spLocks noGrp="1"/>
          </p:cNvSpPr>
          <p:nvPr>
            <p:ph type="title" hasCustomPrompt="1"/>
          </p:nvPr>
        </p:nvSpPr>
        <p:spPr>
          <a:xfrm>
            <a:off x="380998" y="296710"/>
            <a:ext cx="7360301" cy="498510"/>
          </a:xfrm>
        </p:spPr>
        <p:txBody>
          <a:bodyPr anchor="ctr" anchorCtr="0">
            <a:normAutofit/>
          </a:bodyPr>
          <a:lstStyle>
            <a:lvl1pPr>
              <a:defRPr>
                <a:solidFill>
                  <a:srgbClr val="0B0B0B"/>
                </a:solidFill>
              </a:defRPr>
            </a:lvl1pPr>
          </a:lstStyle>
          <a:p>
            <a:r>
              <a:rPr lang="en-US" dirty="0"/>
              <a:t>Click to add a title</a:t>
            </a:r>
          </a:p>
        </p:txBody>
      </p:sp>
      <p:sp>
        <p:nvSpPr>
          <p:cNvPr id="3" name="Content Placeholder 3">
            <a:extLst>
              <a:ext uri="{FF2B5EF4-FFF2-40B4-BE49-F238E27FC236}">
                <a16:creationId xmlns:a16="http://schemas.microsoft.com/office/drawing/2014/main" id="{047B69E7-C849-2FFD-4F94-54AA4E71120B}"/>
              </a:ext>
            </a:extLst>
          </p:cNvPr>
          <p:cNvSpPr>
            <a:spLocks noGrp="1"/>
          </p:cNvSpPr>
          <p:nvPr>
            <p:ph sz="quarter" idx="64" hasCustomPrompt="1"/>
          </p:nvPr>
        </p:nvSpPr>
        <p:spPr>
          <a:xfrm>
            <a:off x="380998" y="869932"/>
            <a:ext cx="7360301" cy="440400"/>
          </a:xfrm>
        </p:spPr>
        <p:txBody>
          <a:bodyPr anchor="t" anchorCtr="0">
            <a:noAutofit/>
          </a:bodyPr>
          <a:lstStyle>
            <a:lvl1pPr marL="0" indent="0">
              <a:buNone/>
              <a:defRPr sz="1800" b="0">
                <a:solidFill>
                  <a:schemeClr val="tx2"/>
                </a:solidFill>
              </a:defRPr>
            </a:lvl1pPr>
            <a:lvl2pPr marL="0" indent="0">
              <a:spcBef>
                <a:spcPts val="800"/>
              </a:spcBef>
              <a:buFont typeface="Arial" panose="020B0604020202020204" pitchFamily="34" charset="0"/>
              <a:buNone/>
              <a:defRPr sz="1600" b="0">
                <a:solidFill>
                  <a:schemeClr val="tx1"/>
                </a:solidFill>
              </a:defRPr>
            </a:lvl2pPr>
            <a:lvl3pPr marL="173736" indent="-173736">
              <a:buFont typeface="Arial" panose="020B0604020202020204" pitchFamily="34" charset="0"/>
              <a:buChar char="•"/>
              <a:defRPr sz="1600" b="0">
                <a:solidFill>
                  <a:schemeClr val="tx1"/>
                </a:solidFill>
              </a:defRPr>
            </a:lvl3pPr>
          </a:lstStyle>
          <a:p>
            <a:pPr lvl="0"/>
            <a:r>
              <a:rPr lang="en-US" dirty="0"/>
              <a:t>Click here to add text</a:t>
            </a:r>
          </a:p>
        </p:txBody>
      </p:sp>
      <p:sp>
        <p:nvSpPr>
          <p:cNvPr id="12" name="Content Placeholder 3">
            <a:extLst>
              <a:ext uri="{FF2B5EF4-FFF2-40B4-BE49-F238E27FC236}">
                <a16:creationId xmlns:a16="http://schemas.microsoft.com/office/drawing/2014/main" id="{B75C3DFF-A23B-7886-D766-EFD68EB98D7C}"/>
              </a:ext>
            </a:extLst>
          </p:cNvPr>
          <p:cNvSpPr>
            <a:spLocks noGrp="1"/>
          </p:cNvSpPr>
          <p:nvPr>
            <p:ph sz="quarter" idx="66" hasCustomPrompt="1"/>
          </p:nvPr>
        </p:nvSpPr>
        <p:spPr>
          <a:xfrm>
            <a:off x="8143296" y="3918358"/>
            <a:ext cx="3667699" cy="808129"/>
          </a:xfrm>
        </p:spPr>
        <p:txBody>
          <a:bodyPr anchor="t" anchorCtr="0">
            <a:noAutofit/>
          </a:bodyPr>
          <a:lstStyle>
            <a:lvl1pPr marL="0" indent="0">
              <a:buNone/>
              <a:defRPr sz="1600" b="1" spc="100" baseline="0">
                <a:solidFill>
                  <a:srgbClr val="0B0B0B"/>
                </a:solidFill>
              </a:defRPr>
            </a:lvl1pPr>
            <a:lvl2pPr marL="0" indent="0">
              <a:spcBef>
                <a:spcPts val="800"/>
              </a:spcBef>
              <a:buFont typeface="Arial" panose="020B0604020202020204" pitchFamily="34" charset="0"/>
              <a:buNone/>
              <a:defRPr lang="en-US" sz="2800" b="1" kern="1200" dirty="0" smtClean="0">
                <a:solidFill>
                  <a:schemeClr val="accent3"/>
                </a:solidFill>
                <a:latin typeface="+mn-lt"/>
                <a:ea typeface="Tahoma" panose="020B0604030504040204" pitchFamily="34" charset="0"/>
                <a:cs typeface="Tahoma" panose="020B0604030504040204" pitchFamily="34" charset="0"/>
              </a:defRPr>
            </a:lvl2pPr>
            <a:lvl3pPr marL="173736" indent="-173736">
              <a:buFont typeface="Arial" panose="020B0604020202020204" pitchFamily="34" charset="0"/>
              <a:buChar char="•"/>
              <a:defRPr sz="1600"/>
            </a:lvl3pPr>
          </a:lstStyle>
          <a:p>
            <a:pPr lvl="0"/>
            <a:r>
              <a:rPr lang="en-US" dirty="0"/>
              <a:t>DATA HIGHLIGHTS</a:t>
            </a:r>
          </a:p>
          <a:p>
            <a:pPr lvl="1"/>
            <a:r>
              <a:rPr lang="en-US" dirty="0"/>
              <a:t>DATA PT</a:t>
            </a:r>
          </a:p>
        </p:txBody>
      </p:sp>
      <p:sp>
        <p:nvSpPr>
          <p:cNvPr id="13" name="Content Placeholder 3">
            <a:extLst>
              <a:ext uri="{FF2B5EF4-FFF2-40B4-BE49-F238E27FC236}">
                <a16:creationId xmlns:a16="http://schemas.microsoft.com/office/drawing/2014/main" id="{BA05A489-C1B6-2922-B90B-EE1E29F59BF2}"/>
              </a:ext>
            </a:extLst>
          </p:cNvPr>
          <p:cNvSpPr>
            <a:spLocks noGrp="1"/>
          </p:cNvSpPr>
          <p:nvPr>
            <p:ph sz="quarter" idx="67" hasCustomPrompt="1"/>
          </p:nvPr>
        </p:nvSpPr>
        <p:spPr>
          <a:xfrm>
            <a:off x="8141267" y="4847297"/>
            <a:ext cx="3667699" cy="1309663"/>
          </a:xfrm>
        </p:spPr>
        <p:txBody>
          <a:bodyPr anchor="t" anchorCtr="0">
            <a:noAutofit/>
          </a:bodyPr>
          <a:lstStyle>
            <a:lvl1pPr marL="0" indent="0">
              <a:buNone/>
              <a:defRPr sz="1400" b="0" spc="0" baseline="0">
                <a:solidFill>
                  <a:schemeClr val="tx2"/>
                </a:solidFill>
              </a:defRPr>
            </a:lvl1pPr>
            <a:lvl2pPr marL="0" indent="0">
              <a:spcBef>
                <a:spcPts val="800"/>
              </a:spcBef>
              <a:buFont typeface="Arial" panose="020B0604020202020204" pitchFamily="34" charset="0"/>
              <a:buNone/>
              <a:defRPr sz="1400"/>
            </a:lvl2pPr>
            <a:lvl3pPr marL="173736" indent="-173736">
              <a:buFont typeface="Arial" panose="020B0604020202020204" pitchFamily="34" charset="0"/>
              <a:buChar char="•"/>
              <a:defRPr sz="1600"/>
            </a:lvl3pPr>
          </a:lstStyle>
          <a:p>
            <a:pPr lvl="0"/>
            <a:r>
              <a:rPr lang="en-US"/>
              <a:t>Click here to add text.</a:t>
            </a:r>
          </a:p>
        </p:txBody>
      </p:sp>
      <p:cxnSp>
        <p:nvCxnSpPr>
          <p:cNvPr id="9" name="Straight Connector 8">
            <a:extLst>
              <a:ext uri="{FF2B5EF4-FFF2-40B4-BE49-F238E27FC236}">
                <a16:creationId xmlns:a16="http://schemas.microsoft.com/office/drawing/2014/main" id="{CE903A23-010E-E438-B7D2-81B84A6BD4CA}"/>
              </a:ext>
            </a:extLst>
          </p:cNvPr>
          <p:cNvCxnSpPr>
            <a:cxnSpLocks/>
          </p:cNvCxnSpPr>
          <p:nvPr userDrawn="1"/>
        </p:nvCxnSpPr>
        <p:spPr>
          <a:xfrm>
            <a:off x="380998" y="1399822"/>
            <a:ext cx="7360299" cy="0"/>
          </a:xfrm>
          <a:prstGeom prst="line">
            <a:avLst/>
          </a:prstGeom>
          <a:ln w="9525">
            <a:solidFill>
              <a:schemeClr val="tx2">
                <a:lumMod val="50000"/>
                <a:lumOff val="50000"/>
              </a:schemeClr>
            </a:solidFill>
            <a:tailEnd type="none" w="lg" len="lg"/>
          </a:ln>
          <a:effectLst/>
        </p:spPr>
        <p:style>
          <a:lnRef idx="2">
            <a:schemeClr val="accent1"/>
          </a:lnRef>
          <a:fillRef idx="0">
            <a:schemeClr val="accent1"/>
          </a:fillRef>
          <a:effectRef idx="1">
            <a:schemeClr val="accent1"/>
          </a:effectRef>
          <a:fontRef idx="minor">
            <a:schemeClr val="tx1"/>
          </a:fontRef>
        </p:style>
      </p:cxnSp>
      <p:sp>
        <p:nvSpPr>
          <p:cNvPr id="34" name="Footer Placeholder 4">
            <a:extLst>
              <a:ext uri="{FF2B5EF4-FFF2-40B4-BE49-F238E27FC236}">
                <a16:creationId xmlns:a16="http://schemas.microsoft.com/office/drawing/2014/main" id="{0D7DF5E5-4CC4-5EE7-00D0-672F1EA4D87D}"/>
              </a:ext>
            </a:extLst>
          </p:cNvPr>
          <p:cNvSpPr>
            <a:spLocks noGrp="1"/>
          </p:cNvSpPr>
          <p:nvPr>
            <p:ph type="ftr" sz="quarter" idx="10"/>
          </p:nvPr>
        </p:nvSpPr>
        <p:spPr>
          <a:xfrm>
            <a:off x="5576782" y="6546342"/>
            <a:ext cx="5709544" cy="128016"/>
          </a:xfrm>
          <a:prstGeom prst="rect">
            <a:avLst/>
          </a:prstGeom>
        </p:spPr>
        <p:txBody>
          <a:bodyPr lIns="0" tIns="0" rIns="0" bIns="0" anchor="ctr" anchorCtr="0"/>
          <a:lstStyle>
            <a:lvl1pPr algn="r">
              <a:defRPr sz="800">
                <a:solidFill>
                  <a:schemeClr val="bg1"/>
                </a:solidFill>
              </a:defRPr>
            </a:lvl1pPr>
          </a:lstStyle>
          <a:p>
            <a:endParaRPr lang="en-US"/>
          </a:p>
        </p:txBody>
      </p:sp>
      <p:sp>
        <p:nvSpPr>
          <p:cNvPr id="35" name="Slide Number Placeholder 5">
            <a:extLst>
              <a:ext uri="{FF2B5EF4-FFF2-40B4-BE49-F238E27FC236}">
                <a16:creationId xmlns:a16="http://schemas.microsoft.com/office/drawing/2014/main" id="{A3999994-0B98-2427-806A-7EA9D4E853A2}"/>
              </a:ext>
            </a:extLst>
          </p:cNvPr>
          <p:cNvSpPr>
            <a:spLocks noGrp="1"/>
          </p:cNvSpPr>
          <p:nvPr>
            <p:ph type="sldNum" sz="quarter" idx="11"/>
          </p:nvPr>
        </p:nvSpPr>
        <p:spPr>
          <a:xfrm>
            <a:off x="11381232" y="6546342"/>
            <a:ext cx="429768" cy="128016"/>
          </a:xfrm>
          <a:prstGeom prst="rect">
            <a:avLst/>
          </a:prstGeom>
        </p:spPr>
        <p:txBody>
          <a:bodyPr lIns="0" tIns="0" rIns="0" bIns="0" anchor="ctr" anchorCtr="0"/>
          <a:lstStyle>
            <a:lvl1pPr algn="r">
              <a:defRPr sz="800">
                <a:solidFill>
                  <a:schemeClr val="bg1"/>
                </a:solidFill>
              </a:defRPr>
            </a:lvl1pPr>
          </a:lstStyle>
          <a:p>
            <a:fld id="{BBE24368-F3DC-4220-9096-E4E4BA733AD7}" type="slidenum">
              <a:rPr lang="en-US" smtClean="0"/>
              <a:pPr/>
              <a:t>‹#›</a:t>
            </a:fld>
            <a:endParaRPr lang="en-US"/>
          </a:p>
        </p:txBody>
      </p:sp>
      <p:sp>
        <p:nvSpPr>
          <p:cNvPr id="5" name="Rounded Rectangle 4">
            <a:extLst>
              <a:ext uri="{FF2B5EF4-FFF2-40B4-BE49-F238E27FC236}">
                <a16:creationId xmlns:a16="http://schemas.microsoft.com/office/drawing/2014/main" id="{7959F184-9DC9-5424-6ECF-D1F88AB0F0D7}"/>
              </a:ext>
            </a:extLst>
          </p:cNvPr>
          <p:cNvSpPr/>
          <p:nvPr userDrawn="1"/>
        </p:nvSpPr>
        <p:spPr>
          <a:xfrm>
            <a:off x="376517" y="4544355"/>
            <a:ext cx="7360285" cy="1612605"/>
          </a:xfrm>
          <a:prstGeom prst="roundRect">
            <a:avLst>
              <a:gd name="adj" fmla="val 11826"/>
            </a:avLst>
          </a:prstGeom>
          <a:solidFill>
            <a:schemeClr val="bg1">
              <a:lumMod val="95000"/>
            </a:schemeClr>
          </a:solidFill>
          <a:ln w="329142" cap="flat">
            <a:noFill/>
            <a:prstDash val="solid"/>
            <a:miter/>
          </a:ln>
          <a:effectLst>
            <a:outerShdw blurRad="213933" sx="102000" sy="102000" algn="ctr" rotWithShape="0">
              <a:prstClr val="black">
                <a:alpha val="19930"/>
              </a:prstClr>
            </a:outerShdw>
          </a:effectLst>
        </p:spPr>
        <p:txBody>
          <a:bodyPr rtlCol="0" anchor="ctr"/>
          <a:lstStyle/>
          <a:p>
            <a:pPr algn="l"/>
            <a:endParaRPr lang="en-US"/>
          </a:p>
        </p:txBody>
      </p:sp>
      <p:grpSp>
        <p:nvGrpSpPr>
          <p:cNvPr id="8" name="Group 7">
            <a:extLst>
              <a:ext uri="{FF2B5EF4-FFF2-40B4-BE49-F238E27FC236}">
                <a16:creationId xmlns:a16="http://schemas.microsoft.com/office/drawing/2014/main" id="{0B070BF5-2E14-1B1D-2763-A19713DCAC59}"/>
              </a:ext>
            </a:extLst>
          </p:cNvPr>
          <p:cNvGrpSpPr/>
          <p:nvPr userDrawn="1"/>
        </p:nvGrpSpPr>
        <p:grpSpPr>
          <a:xfrm>
            <a:off x="376517" y="4544354"/>
            <a:ext cx="7360295" cy="340402"/>
            <a:chOff x="376517" y="4500393"/>
            <a:chExt cx="7360295" cy="340402"/>
          </a:xfrm>
        </p:grpSpPr>
        <p:sp>
          <p:nvSpPr>
            <p:cNvPr id="14" name="Round Same Side Corner Rectangle 13">
              <a:extLst>
                <a:ext uri="{FF2B5EF4-FFF2-40B4-BE49-F238E27FC236}">
                  <a16:creationId xmlns:a16="http://schemas.microsoft.com/office/drawing/2014/main" id="{1CF5A6C6-D906-8387-751F-5CC2E341598C}"/>
                </a:ext>
              </a:extLst>
            </p:cNvPr>
            <p:cNvSpPr/>
            <p:nvPr userDrawn="1"/>
          </p:nvSpPr>
          <p:spPr>
            <a:xfrm>
              <a:off x="376517" y="4500393"/>
              <a:ext cx="7360295" cy="330463"/>
            </a:xfrm>
            <a:prstGeom prst="round2SameRect">
              <a:avLst>
                <a:gd name="adj1" fmla="val 50000"/>
                <a:gd name="adj2" fmla="val 0"/>
              </a:avLst>
            </a:prstGeom>
            <a:gradFill flip="none" rotWithShape="1">
              <a:gsLst>
                <a:gs pos="23000">
                  <a:schemeClr val="accent3"/>
                </a:gs>
                <a:gs pos="99000">
                  <a:schemeClr val="accent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3B34012-2D9A-0DE0-10AD-700913676BDC}"/>
                </a:ext>
              </a:extLst>
            </p:cNvPr>
            <p:cNvSpPr txBox="1"/>
            <p:nvPr userDrawn="1"/>
          </p:nvSpPr>
          <p:spPr>
            <a:xfrm>
              <a:off x="3236668" y="4504272"/>
              <a:ext cx="1639981" cy="336523"/>
            </a:xfrm>
            <a:prstGeom prst="rect">
              <a:avLst/>
            </a:prstGeom>
            <a:noFill/>
          </p:spPr>
          <p:txBody>
            <a:bodyPr wrap="square" lIns="0" tIns="0" rIns="0" bIns="0" anchor="ctr">
              <a:noAutofit/>
            </a:bodyPr>
            <a:lstStyle/>
            <a:p>
              <a:pPr algn="ctr" defTabSz="457189" fontAlgn="base">
                <a:spcBef>
                  <a:spcPts val="0"/>
                </a:spcBef>
                <a:spcAft>
                  <a:spcPct val="0"/>
                </a:spcAft>
                <a:buClr>
                  <a:schemeClr val="accent1"/>
                </a:buClr>
                <a:buSzPct val="100000"/>
              </a:pPr>
              <a:r>
                <a:rPr lang="en-US" sz="1400" b="1" spc="300">
                  <a:solidFill>
                    <a:schemeClr val="bg1"/>
                  </a:solidFill>
                  <a:ea typeface="Tahoma" panose="020B0604030504040204" pitchFamily="34" charset="0"/>
                  <a:cs typeface="Tahoma" panose="020B0604030504040204" pitchFamily="34" charset="0"/>
                </a:rPr>
                <a:t>LUX TAKE</a:t>
              </a:r>
              <a:endParaRPr lang="en-US" sz="1200" b="1" spc="300">
                <a:solidFill>
                  <a:schemeClr val="bg1"/>
                </a:solidFill>
                <a:ea typeface="Tahoma" panose="020B0604030504040204" pitchFamily="34" charset="0"/>
                <a:cs typeface="Tahoma" panose="020B0604030504040204" pitchFamily="34" charset="0"/>
              </a:endParaRPr>
            </a:p>
          </p:txBody>
        </p:sp>
      </p:grpSp>
      <p:sp>
        <p:nvSpPr>
          <p:cNvPr id="16" name="Text Placeholder 10">
            <a:extLst>
              <a:ext uri="{FF2B5EF4-FFF2-40B4-BE49-F238E27FC236}">
                <a16:creationId xmlns:a16="http://schemas.microsoft.com/office/drawing/2014/main" id="{E8F578BA-65E2-0607-42A7-9EA1393F32CB}"/>
              </a:ext>
            </a:extLst>
          </p:cNvPr>
          <p:cNvSpPr>
            <a:spLocks noGrp="1"/>
          </p:cNvSpPr>
          <p:nvPr>
            <p:ph type="body" sz="quarter" idx="19" hasCustomPrompt="1"/>
          </p:nvPr>
        </p:nvSpPr>
        <p:spPr>
          <a:xfrm>
            <a:off x="509804" y="4874816"/>
            <a:ext cx="7093710" cy="1282143"/>
          </a:xfrm>
        </p:spPr>
        <p:txBody>
          <a:bodyPr anchor="ctr">
            <a:noAutofit/>
          </a:bodyPr>
          <a:lstStyle>
            <a:lvl1pPr algn="ctr">
              <a:defRPr sz="1600" b="0">
                <a:solidFill>
                  <a:srgbClr val="0B0B0B"/>
                </a:solidFill>
              </a:defRPr>
            </a:lvl1pPr>
            <a:lvl2pPr algn="ctr">
              <a:defRPr sz="1400">
                <a:solidFill>
                  <a:srgbClr val="0B0B0B"/>
                </a:solidFill>
              </a:defRPr>
            </a:lvl2pPr>
            <a:lvl3pPr algn="ctr">
              <a:defRPr/>
            </a:lvl3pPr>
          </a:lstStyle>
          <a:p>
            <a:pPr lvl="0"/>
            <a:r>
              <a:rPr lang="en-US" dirty="0"/>
              <a:t>Click to add a Lux Take.</a:t>
            </a:r>
          </a:p>
          <a:p>
            <a:pPr lvl="1"/>
            <a:r>
              <a:rPr lang="en-US" dirty="0"/>
              <a:t>Second level</a:t>
            </a:r>
          </a:p>
        </p:txBody>
      </p:sp>
    </p:spTree>
    <p:extLst>
      <p:ext uri="{BB962C8B-B14F-4D97-AF65-F5344CB8AC3E}">
        <p14:creationId xmlns:p14="http://schemas.microsoft.com/office/powerpoint/2010/main" val="16843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orient="horz" pos="2880">
          <p15:clr>
            <a:srgbClr val="5ACBF0"/>
          </p15:clr>
        </p15:guide>
        <p15:guide id="6" orient="horz" pos="3360">
          <p15:clr>
            <a:srgbClr val="5ACBF0"/>
          </p15:clr>
        </p15:guide>
        <p15:guide id="7" pos="4632">
          <p15:clr>
            <a:srgbClr val="5ACBF0"/>
          </p15:clr>
        </p15:guide>
        <p15:guide id="8" pos="4848">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Subtitle_Lux Tech Signal_Lux Take_2">
    <p:spTree>
      <p:nvGrpSpPr>
        <p:cNvPr id="1" name=""/>
        <p:cNvGrpSpPr/>
        <p:nvPr/>
      </p:nvGrpSpPr>
      <p:grpSpPr>
        <a:xfrm>
          <a:off x="0" y="0"/>
          <a:ext cx="0" cy="0"/>
          <a:chOff x="0" y="0"/>
          <a:chExt cx="0" cy="0"/>
        </a:xfrm>
      </p:grpSpPr>
      <p:sp>
        <p:nvSpPr>
          <p:cNvPr id="34" name="Footer Placeholder 4">
            <a:extLst>
              <a:ext uri="{FF2B5EF4-FFF2-40B4-BE49-F238E27FC236}">
                <a16:creationId xmlns:a16="http://schemas.microsoft.com/office/drawing/2014/main" id="{0D7DF5E5-4CC4-5EE7-00D0-672F1EA4D87D}"/>
              </a:ext>
            </a:extLst>
          </p:cNvPr>
          <p:cNvSpPr>
            <a:spLocks noGrp="1"/>
          </p:cNvSpPr>
          <p:nvPr>
            <p:ph type="ftr" sz="quarter" idx="10"/>
          </p:nvPr>
        </p:nvSpPr>
        <p:spPr>
          <a:xfrm>
            <a:off x="5576782" y="6546342"/>
            <a:ext cx="5709544" cy="128016"/>
          </a:xfrm>
          <a:prstGeom prst="rect">
            <a:avLst/>
          </a:prstGeom>
        </p:spPr>
        <p:txBody>
          <a:bodyPr lIns="0" tIns="0" rIns="0" bIns="0" anchor="ctr" anchorCtr="0"/>
          <a:lstStyle>
            <a:lvl1pPr algn="r">
              <a:defRPr sz="800">
                <a:solidFill>
                  <a:schemeClr val="bg1"/>
                </a:solidFill>
              </a:defRPr>
            </a:lvl1pPr>
          </a:lstStyle>
          <a:p>
            <a:endParaRPr lang="en-US"/>
          </a:p>
        </p:txBody>
      </p:sp>
      <p:sp>
        <p:nvSpPr>
          <p:cNvPr id="35" name="Slide Number Placeholder 5">
            <a:extLst>
              <a:ext uri="{FF2B5EF4-FFF2-40B4-BE49-F238E27FC236}">
                <a16:creationId xmlns:a16="http://schemas.microsoft.com/office/drawing/2014/main" id="{A3999994-0B98-2427-806A-7EA9D4E853A2}"/>
              </a:ext>
            </a:extLst>
          </p:cNvPr>
          <p:cNvSpPr>
            <a:spLocks noGrp="1"/>
          </p:cNvSpPr>
          <p:nvPr>
            <p:ph type="sldNum" sz="quarter" idx="11"/>
          </p:nvPr>
        </p:nvSpPr>
        <p:spPr>
          <a:xfrm>
            <a:off x="11381232" y="6546342"/>
            <a:ext cx="429768" cy="128016"/>
          </a:xfrm>
          <a:prstGeom prst="rect">
            <a:avLst/>
          </a:prstGeom>
        </p:spPr>
        <p:txBody>
          <a:bodyPr lIns="0" tIns="0" rIns="0" bIns="0" anchor="ctr" anchorCtr="0"/>
          <a:lstStyle>
            <a:lvl1pPr algn="r">
              <a:defRPr sz="800">
                <a:solidFill>
                  <a:schemeClr val="bg1"/>
                </a:solidFill>
              </a:defRPr>
            </a:lvl1pPr>
          </a:lstStyle>
          <a:p>
            <a:fld id="{BBE24368-F3DC-4220-9096-E4E4BA733AD7}" type="slidenum">
              <a:rPr lang="en-US" smtClean="0"/>
              <a:pPr/>
              <a:t>‹#›</a:t>
            </a:fld>
            <a:endParaRPr lang="en-US"/>
          </a:p>
        </p:txBody>
      </p:sp>
      <p:sp>
        <p:nvSpPr>
          <p:cNvPr id="5" name="Rounded Rectangle 4">
            <a:extLst>
              <a:ext uri="{FF2B5EF4-FFF2-40B4-BE49-F238E27FC236}">
                <a16:creationId xmlns:a16="http://schemas.microsoft.com/office/drawing/2014/main" id="{7959F184-9DC9-5424-6ECF-D1F88AB0F0D7}"/>
              </a:ext>
            </a:extLst>
          </p:cNvPr>
          <p:cNvSpPr/>
          <p:nvPr userDrawn="1"/>
        </p:nvSpPr>
        <p:spPr>
          <a:xfrm>
            <a:off x="376517" y="4544355"/>
            <a:ext cx="7360285" cy="1612605"/>
          </a:xfrm>
          <a:prstGeom prst="roundRect">
            <a:avLst>
              <a:gd name="adj" fmla="val 11826"/>
            </a:avLst>
          </a:prstGeom>
          <a:solidFill>
            <a:schemeClr val="bg1">
              <a:lumMod val="95000"/>
            </a:schemeClr>
          </a:solidFill>
          <a:ln w="329142" cap="flat">
            <a:noFill/>
            <a:prstDash val="solid"/>
            <a:miter/>
          </a:ln>
          <a:effectLst>
            <a:outerShdw blurRad="213933" sx="102000" sy="102000" algn="ctr" rotWithShape="0">
              <a:prstClr val="black">
                <a:alpha val="19930"/>
              </a:prstClr>
            </a:outerShdw>
          </a:effectLst>
        </p:spPr>
        <p:txBody>
          <a:bodyPr rtlCol="0" anchor="ctr"/>
          <a:lstStyle/>
          <a:p>
            <a:pPr algn="l"/>
            <a:endParaRPr lang="en-US"/>
          </a:p>
        </p:txBody>
      </p:sp>
      <p:grpSp>
        <p:nvGrpSpPr>
          <p:cNvPr id="8" name="Group 7">
            <a:extLst>
              <a:ext uri="{FF2B5EF4-FFF2-40B4-BE49-F238E27FC236}">
                <a16:creationId xmlns:a16="http://schemas.microsoft.com/office/drawing/2014/main" id="{0B070BF5-2E14-1B1D-2763-A19713DCAC59}"/>
              </a:ext>
            </a:extLst>
          </p:cNvPr>
          <p:cNvGrpSpPr/>
          <p:nvPr userDrawn="1"/>
        </p:nvGrpSpPr>
        <p:grpSpPr>
          <a:xfrm>
            <a:off x="376517" y="4544354"/>
            <a:ext cx="7360295" cy="340402"/>
            <a:chOff x="376517" y="4500393"/>
            <a:chExt cx="7360295" cy="340402"/>
          </a:xfrm>
        </p:grpSpPr>
        <p:sp>
          <p:nvSpPr>
            <p:cNvPr id="14" name="Round Same Side Corner Rectangle 13">
              <a:extLst>
                <a:ext uri="{FF2B5EF4-FFF2-40B4-BE49-F238E27FC236}">
                  <a16:creationId xmlns:a16="http://schemas.microsoft.com/office/drawing/2014/main" id="{1CF5A6C6-D906-8387-751F-5CC2E341598C}"/>
                </a:ext>
              </a:extLst>
            </p:cNvPr>
            <p:cNvSpPr/>
            <p:nvPr userDrawn="1"/>
          </p:nvSpPr>
          <p:spPr>
            <a:xfrm>
              <a:off x="376517" y="4500393"/>
              <a:ext cx="7360295" cy="330463"/>
            </a:xfrm>
            <a:prstGeom prst="round2SameRect">
              <a:avLst>
                <a:gd name="adj1" fmla="val 50000"/>
                <a:gd name="adj2" fmla="val 0"/>
              </a:avLst>
            </a:prstGeom>
            <a:gradFill flip="none" rotWithShape="1">
              <a:gsLst>
                <a:gs pos="23000">
                  <a:schemeClr val="accent3"/>
                </a:gs>
                <a:gs pos="99000">
                  <a:schemeClr val="accent2"/>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3B34012-2D9A-0DE0-10AD-700913676BDC}"/>
                </a:ext>
              </a:extLst>
            </p:cNvPr>
            <p:cNvSpPr txBox="1"/>
            <p:nvPr userDrawn="1"/>
          </p:nvSpPr>
          <p:spPr>
            <a:xfrm>
              <a:off x="3236668" y="4504272"/>
              <a:ext cx="1639981" cy="336523"/>
            </a:xfrm>
            <a:prstGeom prst="rect">
              <a:avLst/>
            </a:prstGeom>
            <a:noFill/>
          </p:spPr>
          <p:txBody>
            <a:bodyPr wrap="square" lIns="0" tIns="0" rIns="0" bIns="0" anchor="ctr">
              <a:noAutofit/>
            </a:bodyPr>
            <a:lstStyle/>
            <a:p>
              <a:pPr algn="ctr" defTabSz="457189" fontAlgn="base">
                <a:spcBef>
                  <a:spcPts val="0"/>
                </a:spcBef>
                <a:spcAft>
                  <a:spcPct val="0"/>
                </a:spcAft>
                <a:buClr>
                  <a:schemeClr val="accent1"/>
                </a:buClr>
                <a:buSzPct val="100000"/>
              </a:pPr>
              <a:r>
                <a:rPr lang="en-US" sz="1400" b="1" spc="300">
                  <a:solidFill>
                    <a:schemeClr val="bg1"/>
                  </a:solidFill>
                  <a:ea typeface="Tahoma" panose="020B0604030504040204" pitchFamily="34" charset="0"/>
                  <a:cs typeface="Tahoma" panose="020B0604030504040204" pitchFamily="34" charset="0"/>
                </a:rPr>
                <a:t>LUX TAKE</a:t>
              </a:r>
              <a:endParaRPr lang="en-US" sz="1200" b="1" spc="300">
                <a:solidFill>
                  <a:schemeClr val="bg1"/>
                </a:solidFill>
                <a:ea typeface="Tahoma" panose="020B0604030504040204" pitchFamily="34" charset="0"/>
                <a:cs typeface="Tahoma" panose="020B0604030504040204" pitchFamily="34" charset="0"/>
              </a:endParaRPr>
            </a:p>
          </p:txBody>
        </p:sp>
      </p:grpSp>
      <p:sp>
        <p:nvSpPr>
          <p:cNvPr id="16" name="Text Placeholder 10">
            <a:extLst>
              <a:ext uri="{FF2B5EF4-FFF2-40B4-BE49-F238E27FC236}">
                <a16:creationId xmlns:a16="http://schemas.microsoft.com/office/drawing/2014/main" id="{E8F578BA-65E2-0607-42A7-9EA1393F32CB}"/>
              </a:ext>
            </a:extLst>
          </p:cNvPr>
          <p:cNvSpPr>
            <a:spLocks noGrp="1"/>
          </p:cNvSpPr>
          <p:nvPr>
            <p:ph type="body" sz="quarter" idx="19" hasCustomPrompt="1"/>
          </p:nvPr>
        </p:nvSpPr>
        <p:spPr>
          <a:xfrm>
            <a:off x="509804" y="4874816"/>
            <a:ext cx="7093710" cy="1282143"/>
          </a:xfrm>
        </p:spPr>
        <p:txBody>
          <a:bodyPr anchor="ctr">
            <a:noAutofit/>
          </a:bodyPr>
          <a:lstStyle>
            <a:lvl1pPr algn="ctr">
              <a:defRPr sz="1600" b="0">
                <a:solidFill>
                  <a:srgbClr val="0B0B0B"/>
                </a:solidFill>
              </a:defRPr>
            </a:lvl1pPr>
            <a:lvl2pPr algn="ctr">
              <a:defRPr sz="1400">
                <a:solidFill>
                  <a:srgbClr val="0B0B0B"/>
                </a:solidFill>
              </a:defRPr>
            </a:lvl2pPr>
            <a:lvl3pPr algn="ctr">
              <a:defRPr/>
            </a:lvl3pPr>
          </a:lstStyle>
          <a:p>
            <a:pPr lvl="0"/>
            <a:r>
              <a:rPr lang="en-US" dirty="0"/>
              <a:t>Click to add a Lux Take.</a:t>
            </a:r>
          </a:p>
          <a:p>
            <a:pPr lvl="1"/>
            <a:r>
              <a:rPr lang="en-US" dirty="0"/>
              <a:t>Second level</a:t>
            </a:r>
          </a:p>
        </p:txBody>
      </p:sp>
      <p:sp>
        <p:nvSpPr>
          <p:cNvPr id="25" name="Text Placeholder 4">
            <a:extLst>
              <a:ext uri="{FF2B5EF4-FFF2-40B4-BE49-F238E27FC236}">
                <a16:creationId xmlns:a16="http://schemas.microsoft.com/office/drawing/2014/main" id="{667305D9-E4D6-8D19-BE22-51EB753C825A}"/>
              </a:ext>
            </a:extLst>
          </p:cNvPr>
          <p:cNvSpPr>
            <a:spLocks noGrp="1"/>
          </p:cNvSpPr>
          <p:nvPr>
            <p:ph type="body" sz="quarter" idx="68" hasCustomPrompt="1"/>
          </p:nvPr>
        </p:nvSpPr>
        <p:spPr>
          <a:xfrm>
            <a:off x="380997" y="349726"/>
            <a:ext cx="7355801"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28" name="Text Placeholder 6">
            <a:extLst>
              <a:ext uri="{FF2B5EF4-FFF2-40B4-BE49-F238E27FC236}">
                <a16:creationId xmlns:a16="http://schemas.microsoft.com/office/drawing/2014/main" id="{340F49BA-C9DD-C5B8-DBAB-655CA1415F53}"/>
              </a:ext>
            </a:extLst>
          </p:cNvPr>
          <p:cNvSpPr>
            <a:spLocks noGrp="1"/>
          </p:cNvSpPr>
          <p:nvPr>
            <p:ph type="body" sz="quarter" idx="20" hasCustomPrompt="1"/>
          </p:nvPr>
        </p:nvSpPr>
        <p:spPr>
          <a:xfrm>
            <a:off x="376516" y="1556426"/>
            <a:ext cx="7360285" cy="2754317"/>
          </a:xfrm>
        </p:spPr>
        <p:txBody>
          <a:bodyPr anchor="ctr">
            <a:noAutofit/>
          </a:bodyPr>
          <a:lstStyle>
            <a:lvl1pPr>
              <a:defRPr sz="1600" b="0" spc="0">
                <a:solidFill>
                  <a:srgbClr val="0B0B0B"/>
                </a:solidFill>
              </a:defRPr>
            </a:lvl1pPr>
            <a:lvl2pPr>
              <a:defRPr sz="1400"/>
            </a:lvl2pPr>
            <a:lvl3pPr>
              <a:buClr>
                <a:schemeClr val="accent3"/>
              </a:buClr>
              <a:buFont typeface="Arial" panose="020B0604020202020204" pitchFamily="34" charset="0"/>
              <a:buChar char="•"/>
              <a:defRPr sz="1400">
                <a:solidFill>
                  <a:srgbClr val="0B0B0B"/>
                </a:solidFill>
              </a:defRPr>
            </a:lvl3pPr>
            <a:lvl4pPr>
              <a:defRPr sz="1400"/>
            </a:lvl4pPr>
          </a:lstStyle>
          <a:p>
            <a:r>
              <a:rPr lang="en-US" dirty="0"/>
              <a:t>These subheads should be &lt;10 words and not a complete sentence</a:t>
            </a:r>
          </a:p>
          <a:p>
            <a:pPr lvl="1"/>
            <a:r>
              <a:rPr lang="en-US" dirty="0"/>
              <a:t>This must be written as if it will be the only page someone reads. Be concise and use active voice. Provide your take-away points as direct CTAs. If using bullets, need at least 2 and they should all be parallel (start with the same type of word, like a noun or –</a:t>
            </a:r>
            <a:r>
              <a:rPr lang="en-US" dirty="0" err="1"/>
              <a:t>ing</a:t>
            </a:r>
            <a:r>
              <a:rPr lang="en-US" dirty="0"/>
              <a:t> verb, for example):</a:t>
            </a:r>
          </a:p>
          <a:p>
            <a:pPr lvl="2"/>
            <a:r>
              <a:rPr lang="en-US" dirty="0"/>
              <a:t>Non nisi est sit </a:t>
            </a:r>
            <a:r>
              <a:rPr lang="en-US" dirty="0" err="1"/>
              <a:t>amet</a:t>
            </a:r>
            <a:r>
              <a:rPr lang="en-US" dirty="0"/>
              <a:t>. Donec et </a:t>
            </a:r>
            <a:r>
              <a:rPr lang="en-US" dirty="0" err="1"/>
              <a:t>odio</a:t>
            </a:r>
            <a:r>
              <a:rPr lang="en-US" dirty="0"/>
              <a:t> </a:t>
            </a:r>
            <a:r>
              <a:rPr lang="en-US" dirty="0" err="1"/>
              <a:t>pellentesque</a:t>
            </a:r>
            <a:r>
              <a:rPr lang="en-US" dirty="0"/>
              <a:t> diam. </a:t>
            </a:r>
            <a:r>
              <a:rPr lang="en-US" dirty="0" err="1"/>
              <a:t>Aliquam</a:t>
            </a:r>
            <a:r>
              <a:rPr lang="en-US" dirty="0"/>
              <a:t> </a:t>
            </a:r>
            <a:r>
              <a:rPr lang="en-US" dirty="0" err="1"/>
              <a:t>ultrices</a:t>
            </a:r>
            <a:r>
              <a:rPr lang="en-US" dirty="0"/>
              <a:t> </a:t>
            </a:r>
            <a:r>
              <a:rPr lang="en-US" dirty="0" err="1"/>
              <a:t>sagittis</a:t>
            </a:r>
            <a:r>
              <a:rPr lang="en-US" dirty="0"/>
              <a:t> </a:t>
            </a:r>
            <a:r>
              <a:rPr lang="en-US" dirty="0" err="1"/>
              <a:t>orci</a:t>
            </a:r>
            <a:r>
              <a:rPr lang="en-US" dirty="0"/>
              <a:t> a </a:t>
            </a:r>
            <a:r>
              <a:rPr lang="en-US" dirty="0" err="1"/>
              <a:t>scelerisque</a:t>
            </a:r>
            <a:r>
              <a:rPr lang="en-US" dirty="0"/>
              <a:t> </a:t>
            </a:r>
            <a:r>
              <a:rPr lang="en-US" dirty="0" err="1"/>
              <a:t>purus</a:t>
            </a:r>
            <a:r>
              <a:rPr lang="en-US" dirty="0"/>
              <a:t>. </a:t>
            </a:r>
            <a:r>
              <a:rPr lang="en-US" dirty="0" err="1"/>
              <a:t>Enim</a:t>
            </a:r>
            <a:r>
              <a:rPr lang="en-US" dirty="0"/>
              <a:t> </a:t>
            </a:r>
            <a:r>
              <a:rPr lang="en-US" dirty="0" err="1"/>
              <a:t>ut</a:t>
            </a:r>
            <a:r>
              <a:rPr lang="en-US" dirty="0"/>
              <a:t> </a:t>
            </a:r>
            <a:r>
              <a:rPr lang="en-US" dirty="0" err="1"/>
              <a:t>tellus</a:t>
            </a:r>
            <a:r>
              <a:rPr lang="en-US" dirty="0"/>
              <a:t> </a:t>
            </a:r>
            <a:r>
              <a:rPr lang="en-US" dirty="0" err="1"/>
              <a:t>elementum</a:t>
            </a:r>
            <a:r>
              <a:rPr lang="en-US" dirty="0"/>
              <a:t> </a:t>
            </a:r>
            <a:r>
              <a:rPr lang="en-US" dirty="0" err="1"/>
              <a:t>sagittis</a:t>
            </a:r>
            <a:r>
              <a:rPr lang="en-US" dirty="0"/>
              <a:t> vitae et </a:t>
            </a:r>
            <a:r>
              <a:rPr lang="en-US" dirty="0" err="1"/>
              <a:t>leo</a:t>
            </a:r>
            <a:r>
              <a:rPr lang="en-US" dirty="0"/>
              <a:t>. </a:t>
            </a:r>
            <a:r>
              <a:rPr lang="en-US" dirty="0" err="1"/>
              <a:t>Facilisis</a:t>
            </a:r>
            <a:r>
              <a:rPr lang="en-US" dirty="0"/>
              <a:t> </a:t>
            </a:r>
            <a:r>
              <a:rPr lang="en-US" dirty="0" err="1"/>
              <a:t>mauris</a:t>
            </a:r>
            <a:r>
              <a:rPr lang="en-US" dirty="0"/>
              <a:t> sit </a:t>
            </a:r>
            <a:r>
              <a:rPr lang="en-US" dirty="0" err="1"/>
              <a:t>amet</a:t>
            </a:r>
            <a:r>
              <a:rPr lang="en-US" dirty="0"/>
              <a:t> </a:t>
            </a:r>
            <a:r>
              <a:rPr lang="en-US" dirty="0" err="1"/>
              <a:t>massa</a:t>
            </a:r>
            <a:r>
              <a:rPr lang="en-US" dirty="0"/>
              <a:t> vitae </a:t>
            </a:r>
            <a:r>
              <a:rPr lang="en-US" dirty="0" err="1"/>
              <a:t>tortor</a:t>
            </a:r>
            <a:r>
              <a:rPr lang="en-US" dirty="0"/>
              <a:t>.</a:t>
            </a:r>
          </a:p>
          <a:p>
            <a:pPr lvl="2"/>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 </a:t>
            </a:r>
            <a:r>
              <a:rPr lang="en-US" dirty="0" err="1"/>
              <a:t>aliqua</a:t>
            </a:r>
            <a:r>
              <a:rPr lang="en-US" dirty="0"/>
              <a:t>.</a:t>
            </a:r>
          </a:p>
        </p:txBody>
      </p:sp>
      <p:sp>
        <p:nvSpPr>
          <p:cNvPr id="29" name="Content Placeholder 4">
            <a:extLst>
              <a:ext uri="{FF2B5EF4-FFF2-40B4-BE49-F238E27FC236}">
                <a16:creationId xmlns:a16="http://schemas.microsoft.com/office/drawing/2014/main" id="{9FCEE08D-F160-28AF-A8F5-1E071F2A3933}"/>
              </a:ext>
            </a:extLst>
          </p:cNvPr>
          <p:cNvSpPr>
            <a:spLocks noGrp="1"/>
          </p:cNvSpPr>
          <p:nvPr>
            <p:ph sz="quarter" idx="16"/>
          </p:nvPr>
        </p:nvSpPr>
        <p:spPr>
          <a:xfrm>
            <a:off x="8130746" y="1"/>
            <a:ext cx="4061254" cy="6299860"/>
          </a:xfrm>
          <a:solidFill>
            <a:schemeClr val="bg2"/>
          </a:solidFill>
        </p:spPr>
        <p:txBody>
          <a:bodyPr>
            <a:noAutofit/>
          </a:bodyPr>
          <a:lstStyle>
            <a:lvl1pPr marL="0" marR="0" indent="0" algn="ctr" defTabSz="457189" rtl="0" eaLnBrk="1" fontAlgn="base" latinLnBrk="0" hangingPunct="1">
              <a:lnSpc>
                <a:spcPct val="100000"/>
              </a:lnSpc>
              <a:spcBef>
                <a:spcPts val="800"/>
              </a:spcBef>
              <a:spcAft>
                <a:spcPct val="0"/>
              </a:spcAft>
              <a:buClr>
                <a:schemeClr val="accent1"/>
              </a:buClr>
              <a:buSzPct val="100000"/>
              <a:buFont typeface="Arial" panose="020B0604020202020204" pitchFamily="34" charset="0"/>
              <a:buNone/>
              <a:tabLst/>
              <a:defRPr sz="1400" b="1">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A1F01739-C622-E6C1-0B5F-5EB445497507}"/>
              </a:ext>
            </a:extLst>
          </p:cNvPr>
          <p:cNvSpPr>
            <a:spLocks noGrp="1"/>
          </p:cNvSpPr>
          <p:nvPr>
            <p:ph type="title" hasCustomPrompt="1"/>
          </p:nvPr>
        </p:nvSpPr>
        <p:spPr>
          <a:xfrm>
            <a:off x="380998" y="760888"/>
            <a:ext cx="7360301" cy="498510"/>
          </a:xfrm>
        </p:spPr>
        <p:txBody>
          <a:bodyPr anchor="ctr" anchorCtr="0">
            <a:normAutofit/>
          </a:bodyPr>
          <a:lstStyle>
            <a:lvl1pPr>
              <a:defRPr>
                <a:solidFill>
                  <a:srgbClr val="0B0B0B"/>
                </a:solidFill>
              </a:defRPr>
            </a:lvl1pPr>
          </a:lstStyle>
          <a:p>
            <a:r>
              <a:rPr lang="en-US" dirty="0"/>
              <a:t>Click to add a title</a:t>
            </a:r>
          </a:p>
        </p:txBody>
      </p:sp>
    </p:spTree>
    <p:extLst>
      <p:ext uri="{BB962C8B-B14F-4D97-AF65-F5344CB8AC3E}">
        <p14:creationId xmlns:p14="http://schemas.microsoft.com/office/powerpoint/2010/main" val="104283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orient="horz" pos="2880">
          <p15:clr>
            <a:srgbClr val="5ACBF0"/>
          </p15:clr>
        </p15:guide>
        <p15:guide id="6" orient="horz" pos="3360">
          <p15:clr>
            <a:srgbClr val="5ACBF0"/>
          </p15:clr>
        </p15:guide>
        <p15:guide id="7" pos="4632">
          <p15:clr>
            <a:srgbClr val="5ACBF0"/>
          </p15:clr>
        </p15:guide>
        <p15:guide id="8" pos="484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_About Lux">
    <p:spTree>
      <p:nvGrpSpPr>
        <p:cNvPr id="1" name=""/>
        <p:cNvGrpSpPr/>
        <p:nvPr/>
      </p:nvGrpSpPr>
      <p:grpSpPr>
        <a:xfrm>
          <a:off x="0" y="0"/>
          <a:ext cx="0" cy="0"/>
          <a:chOff x="0" y="0"/>
          <a:chExt cx="0" cy="0"/>
        </a:xfrm>
      </p:grpSpPr>
      <p:pic>
        <p:nvPicPr>
          <p:cNvPr id="5" name="Picture Placeholder 58">
            <a:extLst>
              <a:ext uri="{FF2B5EF4-FFF2-40B4-BE49-F238E27FC236}">
                <a16:creationId xmlns:a16="http://schemas.microsoft.com/office/drawing/2014/main" id="{06FF14AE-88BF-5F16-D260-8A4DBB98854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7456" b="35692"/>
          <a:stretch/>
        </p:blipFill>
        <p:spPr bwMode="auto">
          <a:xfrm>
            <a:off x="0" y="0"/>
            <a:ext cx="12192000" cy="15289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 name="AutoShape 3">
            <a:extLst>
              <a:ext uri="{FF2B5EF4-FFF2-40B4-BE49-F238E27FC236}">
                <a16:creationId xmlns:a16="http://schemas.microsoft.com/office/drawing/2014/main" id="{B7496A41-CA09-B196-6BC7-E8F659B97FB9}"/>
              </a:ext>
            </a:extLst>
          </p:cNvPr>
          <p:cNvSpPr/>
          <p:nvPr userDrawn="1"/>
        </p:nvSpPr>
        <p:spPr>
          <a:xfrm rot="10800000">
            <a:off x="376519" y="4331891"/>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solidFill>
                <a:srgbClr val="0B0B0B"/>
              </a:solidFill>
              <a:latin typeface="Montserrat" pitchFamily="2" charset="77"/>
            </a:endParaRPr>
          </a:p>
        </p:txBody>
      </p:sp>
      <p:sp>
        <p:nvSpPr>
          <p:cNvPr id="6" name="TextBox 5">
            <a:extLst>
              <a:ext uri="{FF2B5EF4-FFF2-40B4-BE49-F238E27FC236}">
                <a16:creationId xmlns:a16="http://schemas.microsoft.com/office/drawing/2014/main" id="{0BB701F4-852C-8AD6-5F1B-BC62E0AF0A3E}"/>
              </a:ext>
            </a:extLst>
          </p:cNvPr>
          <p:cNvSpPr txBox="1"/>
          <p:nvPr userDrawn="1"/>
        </p:nvSpPr>
        <p:spPr>
          <a:xfrm>
            <a:off x="381972" y="1899374"/>
            <a:ext cx="11429028" cy="2064217"/>
          </a:xfrm>
          <a:prstGeom prst="rect">
            <a:avLst/>
          </a:prstGeom>
          <a:noFill/>
        </p:spPr>
        <p:txBody>
          <a:bodyPr wrap="square" lIns="0" rIns="0" numCol="2" spcCol="457200">
            <a:noAutofit/>
          </a:bodyPr>
          <a:lstStyle/>
          <a:p>
            <a:r>
              <a:rPr lang="en-US" sz="1400" spc="-20">
                <a:solidFill>
                  <a:srgbClr val="0B0B0B"/>
                </a:solidFill>
                <a:effectLst/>
              </a:rPr>
              <a:t>Lux Research fuels innovators to not only imagine what’s possible in the future but also operationalize innovation success in the near term. We deliver research and advisory services to inspire, illuminate, and ignite innovative thinking that reshapes and grows businesses. Using quality data derived from primary research, fact-based analysis, and opinions that challenge traditional thinking, our experts focus on finding truly disruptive innovations that are also realistic and make good business sense.</a:t>
            </a:r>
          </a:p>
          <a:p>
            <a:r>
              <a:rPr lang="en-US" sz="1400" spc="-20">
                <a:solidFill>
                  <a:srgbClr val="0B0B0B"/>
                </a:solidFill>
                <a:effectLst/>
              </a:rPr>
              <a:t>The “Lux Take” is trusted by innovation leaders around the world, many of whom seek our advice directly before placing a bet on a startup or partner — our clients rely on Lux insights to make decisions that generate fantastic business outcomes. We pride ourselves on taking a rigorous, scientific approach to avoid the hype and generate unique perspectives and insights that innovation leaders can’t live without.</a:t>
            </a:r>
          </a:p>
          <a:p>
            <a:endParaRPr lang="en-US" sz="1400" spc="-20">
              <a:solidFill>
                <a:srgbClr val="0B0B0B"/>
              </a:solidFill>
              <a:effectLst/>
            </a:endParaRPr>
          </a:p>
        </p:txBody>
      </p:sp>
      <p:sp>
        <p:nvSpPr>
          <p:cNvPr id="12" name="Footer Placeholder 11">
            <a:extLst>
              <a:ext uri="{FF2B5EF4-FFF2-40B4-BE49-F238E27FC236}">
                <a16:creationId xmlns:a16="http://schemas.microsoft.com/office/drawing/2014/main" id="{AEF9A6C8-45E8-95BD-220A-9C5FC79D4E06}"/>
              </a:ext>
            </a:extLst>
          </p:cNvPr>
          <p:cNvSpPr>
            <a:spLocks noGrp="1"/>
          </p:cNvSpPr>
          <p:nvPr>
            <p:ph type="ftr" sz="quarter" idx="10"/>
          </p:nvPr>
        </p:nvSpPr>
        <p:spPr/>
        <p:txBody>
          <a:bodyPr/>
          <a:lstStyle/>
          <a:p>
            <a:endParaRPr lang="en-US"/>
          </a:p>
        </p:txBody>
      </p:sp>
      <p:sp>
        <p:nvSpPr>
          <p:cNvPr id="13" name="Slide Number Placeholder 12">
            <a:extLst>
              <a:ext uri="{FF2B5EF4-FFF2-40B4-BE49-F238E27FC236}">
                <a16:creationId xmlns:a16="http://schemas.microsoft.com/office/drawing/2014/main" id="{5B08222A-C994-4B90-CF12-8761E2A55644}"/>
              </a:ext>
            </a:extLst>
          </p:cNvPr>
          <p:cNvSpPr>
            <a:spLocks noGrp="1"/>
          </p:cNvSpPr>
          <p:nvPr>
            <p:ph type="sldNum" sz="quarter" idx="11"/>
          </p:nvPr>
        </p:nvSpPr>
        <p:spPr/>
        <p:txBody>
          <a:bodyPr/>
          <a:lstStyle/>
          <a:p>
            <a:fld id="{5998A918-AB6A-0B43-B90D-B5D7D84C41E5}" type="slidenum">
              <a:rPr lang="en-US" smtClean="0"/>
              <a:pPr/>
              <a:t>‹#›</a:t>
            </a:fld>
            <a:endParaRPr lang="en-US"/>
          </a:p>
        </p:txBody>
      </p:sp>
      <p:sp>
        <p:nvSpPr>
          <p:cNvPr id="2" name="TextBox 1">
            <a:extLst>
              <a:ext uri="{FF2B5EF4-FFF2-40B4-BE49-F238E27FC236}">
                <a16:creationId xmlns:a16="http://schemas.microsoft.com/office/drawing/2014/main" id="{B4CA4C81-A0BF-8E78-D653-6520AF7A73FE}"/>
              </a:ext>
            </a:extLst>
          </p:cNvPr>
          <p:cNvSpPr txBox="1"/>
          <p:nvPr userDrawn="1"/>
        </p:nvSpPr>
        <p:spPr>
          <a:xfrm>
            <a:off x="376519" y="422689"/>
            <a:ext cx="11430003" cy="769441"/>
          </a:xfrm>
          <a:prstGeom prst="rect">
            <a:avLst/>
          </a:prstGeom>
          <a:noFill/>
        </p:spPr>
        <p:txBody>
          <a:bodyPr wrap="square" rtlCol="0">
            <a:spAutoFit/>
          </a:bodyPr>
          <a:lstStyle/>
          <a:p>
            <a:pPr algn="l"/>
            <a:r>
              <a:rPr lang="en-US" sz="4400" b="1" i="0" dirty="0">
                <a:solidFill>
                  <a:schemeClr val="bg1"/>
                </a:solidFill>
                <a:latin typeface="RecifeDisplay Book" pitchFamily="2" charset="77"/>
              </a:rPr>
              <a:t>About Lux</a:t>
            </a:r>
          </a:p>
        </p:txBody>
      </p:sp>
      <p:sp>
        <p:nvSpPr>
          <p:cNvPr id="46" name="Content Placeholder 7">
            <a:extLst>
              <a:ext uri="{FF2B5EF4-FFF2-40B4-BE49-F238E27FC236}">
                <a16:creationId xmlns:a16="http://schemas.microsoft.com/office/drawing/2014/main" id="{D9AD50BF-2007-F485-9422-9D794B9123D0}"/>
              </a:ext>
            </a:extLst>
          </p:cNvPr>
          <p:cNvSpPr txBox="1">
            <a:spLocks/>
          </p:cNvSpPr>
          <p:nvPr userDrawn="1"/>
        </p:nvSpPr>
        <p:spPr>
          <a:xfrm>
            <a:off x="6525852" y="5064750"/>
            <a:ext cx="3758842" cy="641064"/>
          </a:xfrm>
          <a:prstGeom prst="rect">
            <a:avLst/>
          </a:prstGeom>
        </p:spPr>
        <p:txBody>
          <a:bodyPr lIns="0"/>
          <a:lstStyle>
            <a:lvl1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b="1" kern="1200">
                <a:solidFill>
                  <a:schemeClr val="accent1"/>
                </a:solidFill>
                <a:latin typeface="+mn-lt"/>
                <a:ea typeface="Tahoma" panose="020B0604030504040204" pitchFamily="34" charset="0"/>
                <a:cs typeface="Tahoma" panose="020B0604030504040204" pitchFamily="34" charset="0"/>
              </a:defRPr>
            </a:lvl1pPr>
            <a:lvl2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kern="1200">
                <a:solidFill>
                  <a:schemeClr val="tx1"/>
                </a:solidFill>
                <a:latin typeface="+mn-lt"/>
                <a:ea typeface="Tahoma" panose="020B0604030504040204" pitchFamily="34" charset="0"/>
                <a:cs typeface="Tahoma" panose="020B0604030504040204" pitchFamily="34" charset="0"/>
              </a:defRPr>
            </a:lvl2pPr>
            <a:lvl3pPr marL="173736" indent="-173736" algn="l" defTabSz="457189" rtl="0" eaLnBrk="1" fontAlgn="base" hangingPunct="1">
              <a:spcBef>
                <a:spcPts val="800"/>
              </a:spcBef>
              <a:spcAft>
                <a:spcPct val="0"/>
              </a:spcAft>
              <a:buClr>
                <a:schemeClr val="accent1"/>
              </a:buClr>
              <a:buSzPct val="100000"/>
              <a:buFont typeface="Arial" panose="020B0604020202020204" pitchFamily="34" charset="0"/>
              <a:buChar char="•"/>
              <a:defRPr sz="1400" kern="1200">
                <a:solidFill>
                  <a:schemeClr val="tx1"/>
                </a:solidFill>
                <a:latin typeface="+mn-lt"/>
                <a:ea typeface="Tahoma" panose="020B0604030504040204" pitchFamily="34" charset="0"/>
                <a:cs typeface="Tahoma" panose="020B0604030504040204" pitchFamily="34" charset="0"/>
              </a:defRPr>
            </a:lvl3pPr>
            <a:lvl4pPr marL="36576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4pPr>
            <a:lvl5pPr marL="54864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r>
              <a:rPr lang="en-US" sz="1200" b="1" spc="300" dirty="0">
                <a:solidFill>
                  <a:schemeClr val="accent3"/>
                </a:solidFill>
                <a:latin typeface="Montserrat" pitchFamily="2" charset="77"/>
                <a:ea typeface="Tahoma"/>
                <a:cs typeface="Tahoma"/>
              </a:rPr>
              <a:t>EMAIL</a:t>
            </a:r>
            <a:endParaRPr lang="en-US" sz="1100" b="1" spc="300" dirty="0">
              <a:solidFill>
                <a:schemeClr val="accent3"/>
              </a:solidFill>
              <a:latin typeface="Montserrat" pitchFamily="2" charset="77"/>
            </a:endParaRPr>
          </a:p>
          <a:p>
            <a:pPr>
              <a:spcBef>
                <a:spcPts val="0"/>
              </a:spcBef>
              <a:spcAft>
                <a:spcPts val="600"/>
              </a:spcAft>
            </a:pPr>
            <a:r>
              <a:rPr lang="en-US" sz="1100" b="0" dirty="0">
                <a:solidFill>
                  <a:srgbClr val="0B0B0B"/>
                </a:solidFill>
                <a:latin typeface="Montserrat" pitchFamily="2" charset="77"/>
                <a:ea typeface="Tahoma"/>
                <a:cs typeface="Arial"/>
                <a:hlinkClick r:id="rId3">
                  <a:extLst>
                    <a:ext uri="{A12FA001-AC4F-418D-AE19-62706E023703}">
                      <ahyp:hlinkClr xmlns:ahyp="http://schemas.microsoft.com/office/drawing/2018/hyperlinkcolor" val="tx"/>
                    </a:ext>
                  </a:extLst>
                </a:hlinkClick>
              </a:rPr>
              <a:t>questions@luxresearchinc.com</a:t>
            </a:r>
            <a:r>
              <a:rPr lang="en-US" sz="1100" b="0" dirty="0">
                <a:solidFill>
                  <a:srgbClr val="0B0B0B"/>
                </a:solidFill>
                <a:latin typeface="Montserrat" pitchFamily="2" charset="77"/>
                <a:ea typeface="Tahoma"/>
                <a:cs typeface="Arial"/>
              </a:rPr>
              <a:t> </a:t>
            </a:r>
            <a:endParaRPr lang="en-US" sz="1100" b="0" dirty="0">
              <a:solidFill>
                <a:srgbClr val="0B0B0B"/>
              </a:solidFill>
              <a:latin typeface="Montserrat" pitchFamily="2" charset="77"/>
            </a:endParaRPr>
          </a:p>
        </p:txBody>
      </p:sp>
      <p:sp>
        <p:nvSpPr>
          <p:cNvPr id="47" name="Content Placeholder 7">
            <a:extLst>
              <a:ext uri="{FF2B5EF4-FFF2-40B4-BE49-F238E27FC236}">
                <a16:creationId xmlns:a16="http://schemas.microsoft.com/office/drawing/2014/main" id="{36CDBC41-25C8-4CDB-6369-113304619357}"/>
              </a:ext>
            </a:extLst>
          </p:cNvPr>
          <p:cNvSpPr txBox="1">
            <a:spLocks/>
          </p:cNvSpPr>
          <p:nvPr userDrawn="1"/>
        </p:nvSpPr>
        <p:spPr>
          <a:xfrm>
            <a:off x="3867572" y="5076978"/>
            <a:ext cx="3054794" cy="703490"/>
          </a:xfrm>
          <a:prstGeom prst="rect">
            <a:avLst/>
          </a:prstGeom>
        </p:spPr>
        <p:txBody>
          <a:bodyPr lIns="0"/>
          <a:lstStyle>
            <a:lvl1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b="1" kern="1200">
                <a:solidFill>
                  <a:schemeClr val="accent1"/>
                </a:solidFill>
                <a:latin typeface="+mn-lt"/>
                <a:ea typeface="Tahoma" panose="020B0604030504040204" pitchFamily="34" charset="0"/>
                <a:cs typeface="Tahoma" panose="020B0604030504040204" pitchFamily="34" charset="0"/>
              </a:defRPr>
            </a:lvl1pPr>
            <a:lvl2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kern="1200">
                <a:solidFill>
                  <a:schemeClr val="tx1"/>
                </a:solidFill>
                <a:latin typeface="+mn-lt"/>
                <a:ea typeface="Tahoma" panose="020B0604030504040204" pitchFamily="34" charset="0"/>
                <a:cs typeface="Tahoma" panose="020B0604030504040204" pitchFamily="34" charset="0"/>
              </a:defRPr>
            </a:lvl2pPr>
            <a:lvl3pPr marL="173736" indent="-173736" algn="l" defTabSz="457189" rtl="0" eaLnBrk="1" fontAlgn="base" hangingPunct="1">
              <a:spcBef>
                <a:spcPts val="800"/>
              </a:spcBef>
              <a:spcAft>
                <a:spcPct val="0"/>
              </a:spcAft>
              <a:buClr>
                <a:schemeClr val="accent1"/>
              </a:buClr>
              <a:buSzPct val="100000"/>
              <a:buFont typeface="Arial" panose="020B0604020202020204" pitchFamily="34" charset="0"/>
              <a:buChar char="•"/>
              <a:defRPr sz="1400" kern="1200">
                <a:solidFill>
                  <a:schemeClr val="tx1"/>
                </a:solidFill>
                <a:latin typeface="+mn-lt"/>
                <a:ea typeface="Tahoma" panose="020B0604030504040204" pitchFamily="34" charset="0"/>
                <a:cs typeface="Tahoma" panose="020B0604030504040204" pitchFamily="34" charset="0"/>
              </a:defRPr>
            </a:lvl3pPr>
            <a:lvl4pPr marL="36576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4pPr>
            <a:lvl5pPr marL="54864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r>
              <a:rPr lang="en-US" sz="1200" b="1" kern="1200" spc="300" dirty="0">
                <a:solidFill>
                  <a:schemeClr val="accent3"/>
                </a:solidFill>
                <a:latin typeface="Montserrat" pitchFamily="2" charset="77"/>
                <a:ea typeface="Tahoma"/>
                <a:cs typeface="Tahoma"/>
              </a:rPr>
              <a:t>VISIT</a:t>
            </a:r>
          </a:p>
          <a:p>
            <a:pPr>
              <a:spcBef>
                <a:spcPts val="0"/>
              </a:spcBef>
              <a:spcAft>
                <a:spcPts val="600"/>
              </a:spcAft>
            </a:pPr>
            <a:r>
              <a:rPr lang="en-US" sz="1100" b="0" dirty="0">
                <a:solidFill>
                  <a:srgbClr val="0B0B0B"/>
                </a:solidFill>
                <a:latin typeface="Montserrat" pitchFamily="2" charset="77"/>
                <a:ea typeface="Tahoma"/>
                <a:cs typeface="Arial"/>
                <a:hlinkClick r:id="rId4">
                  <a:extLst>
                    <a:ext uri="{A12FA001-AC4F-418D-AE19-62706E023703}">
                      <ahyp:hlinkClr xmlns:ahyp="http://schemas.microsoft.com/office/drawing/2018/hyperlinkcolor" val="tx"/>
                    </a:ext>
                  </a:extLst>
                </a:hlinkClick>
              </a:rPr>
              <a:t>www.luxresearchinc.com</a:t>
            </a:r>
            <a:r>
              <a:rPr lang="en-US" sz="1100" b="0" dirty="0">
                <a:solidFill>
                  <a:srgbClr val="0B0B0B"/>
                </a:solidFill>
                <a:latin typeface="Montserrat" pitchFamily="2" charset="77"/>
                <a:ea typeface="Tahoma"/>
                <a:cs typeface="Arial"/>
              </a:rPr>
              <a:t> </a:t>
            </a:r>
            <a:endParaRPr lang="en-US" sz="1100" b="0" dirty="0">
              <a:solidFill>
                <a:srgbClr val="0B0B0B"/>
              </a:solidFill>
              <a:latin typeface="Montserrat" pitchFamily="2" charset="77"/>
            </a:endParaRPr>
          </a:p>
        </p:txBody>
      </p:sp>
      <p:sp>
        <p:nvSpPr>
          <p:cNvPr id="48" name="Content Placeholder 7">
            <a:extLst>
              <a:ext uri="{FF2B5EF4-FFF2-40B4-BE49-F238E27FC236}">
                <a16:creationId xmlns:a16="http://schemas.microsoft.com/office/drawing/2014/main" id="{07850BCF-BD40-21A9-DDA9-277E894FC9C3}"/>
              </a:ext>
            </a:extLst>
          </p:cNvPr>
          <p:cNvSpPr txBox="1">
            <a:spLocks/>
          </p:cNvSpPr>
          <p:nvPr userDrawn="1"/>
        </p:nvSpPr>
        <p:spPr>
          <a:xfrm>
            <a:off x="376519" y="5055555"/>
            <a:ext cx="2991714" cy="629550"/>
          </a:xfrm>
          <a:prstGeom prst="rect">
            <a:avLst/>
          </a:prstGeom>
        </p:spPr>
        <p:txBody>
          <a:bodyPr lIns="0"/>
          <a:lstStyle>
            <a:lvl1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b="1" kern="1200">
                <a:solidFill>
                  <a:schemeClr val="accent1"/>
                </a:solidFill>
                <a:latin typeface="+mn-lt"/>
                <a:ea typeface="Tahoma" panose="020B0604030504040204" pitchFamily="34" charset="0"/>
                <a:cs typeface="Tahoma" panose="020B0604030504040204" pitchFamily="34" charset="0"/>
              </a:defRPr>
            </a:lvl1pPr>
            <a:lvl2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kern="1200">
                <a:solidFill>
                  <a:schemeClr val="tx1"/>
                </a:solidFill>
                <a:latin typeface="+mn-lt"/>
                <a:ea typeface="Tahoma" panose="020B0604030504040204" pitchFamily="34" charset="0"/>
                <a:cs typeface="Tahoma" panose="020B0604030504040204" pitchFamily="34" charset="0"/>
              </a:defRPr>
            </a:lvl2pPr>
            <a:lvl3pPr marL="173736" indent="-173736" algn="l" defTabSz="457189" rtl="0" eaLnBrk="1" fontAlgn="base" hangingPunct="1">
              <a:spcBef>
                <a:spcPts val="800"/>
              </a:spcBef>
              <a:spcAft>
                <a:spcPct val="0"/>
              </a:spcAft>
              <a:buClr>
                <a:schemeClr val="accent1"/>
              </a:buClr>
              <a:buSzPct val="100000"/>
              <a:buFont typeface="Arial" panose="020B0604020202020204" pitchFamily="34" charset="0"/>
              <a:buChar char="•"/>
              <a:defRPr sz="1400" kern="1200">
                <a:solidFill>
                  <a:schemeClr val="tx1"/>
                </a:solidFill>
                <a:latin typeface="+mn-lt"/>
                <a:ea typeface="Tahoma" panose="020B0604030504040204" pitchFamily="34" charset="0"/>
                <a:cs typeface="Tahoma" panose="020B0604030504040204" pitchFamily="34" charset="0"/>
              </a:defRPr>
            </a:lvl3pPr>
            <a:lvl4pPr marL="36576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4pPr>
            <a:lvl5pPr marL="54864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r>
              <a:rPr lang="en-US" sz="1200" b="1" kern="1200" spc="300" dirty="0">
                <a:solidFill>
                  <a:schemeClr val="accent3"/>
                </a:solidFill>
                <a:latin typeface="Montserrat" pitchFamily="2" charset="77"/>
                <a:ea typeface="Tahoma"/>
                <a:cs typeface="Tahoma"/>
              </a:rPr>
              <a:t>READ</a:t>
            </a:r>
          </a:p>
          <a:p>
            <a:pPr>
              <a:spcBef>
                <a:spcPts val="0"/>
              </a:spcBef>
              <a:spcAft>
                <a:spcPts val="600"/>
              </a:spcAft>
            </a:pPr>
            <a:r>
              <a:rPr lang="en-US" sz="1100" b="0" u="none" dirty="0">
                <a:solidFill>
                  <a:srgbClr val="0B0B0B"/>
                </a:solidFill>
                <a:latin typeface="Montserrat" pitchFamily="2" charset="77"/>
                <a:ea typeface="Tahoma"/>
                <a:cs typeface="Arial"/>
                <a:hlinkClick r:id="rId5">
                  <a:extLst>
                    <a:ext uri="{A12FA001-AC4F-418D-AE19-62706E023703}">
                      <ahyp:hlinkClr xmlns:ahyp="http://schemas.microsoft.com/office/drawing/2018/hyperlinkcolor" val="tx"/>
                    </a:ext>
                  </a:extLst>
                </a:hlinkClick>
              </a:rPr>
              <a:t>http://www.luxresearchinc.com/blog/</a:t>
            </a:r>
            <a:endParaRPr lang="en-US" sz="1100" b="0" u="none" dirty="0">
              <a:solidFill>
                <a:srgbClr val="0B0B0B"/>
              </a:solidFill>
              <a:latin typeface="Montserrat SemiBold" pitchFamily="2" charset="77"/>
              <a:ea typeface="Tahoma"/>
              <a:cs typeface="Tahoma"/>
            </a:endParaRPr>
          </a:p>
        </p:txBody>
      </p:sp>
      <p:grpSp>
        <p:nvGrpSpPr>
          <p:cNvPr id="49" name="Graphic 35">
            <a:extLst>
              <a:ext uri="{FF2B5EF4-FFF2-40B4-BE49-F238E27FC236}">
                <a16:creationId xmlns:a16="http://schemas.microsoft.com/office/drawing/2014/main" id="{EA57E0DE-C04D-AA39-AE1E-4C3C4F7E7E38}"/>
              </a:ext>
            </a:extLst>
          </p:cNvPr>
          <p:cNvGrpSpPr/>
          <p:nvPr userDrawn="1"/>
        </p:nvGrpSpPr>
        <p:grpSpPr>
          <a:xfrm>
            <a:off x="376519" y="4779508"/>
            <a:ext cx="287845" cy="247791"/>
            <a:chOff x="5984565" y="3105048"/>
            <a:chExt cx="752569" cy="647849"/>
          </a:xfrm>
          <a:solidFill>
            <a:schemeClr val="tx2">
              <a:lumMod val="75000"/>
              <a:lumOff val="25000"/>
            </a:schemeClr>
          </a:solidFill>
        </p:grpSpPr>
        <p:sp>
          <p:nvSpPr>
            <p:cNvPr id="50" name="Freeform 49">
              <a:extLst>
                <a:ext uri="{FF2B5EF4-FFF2-40B4-BE49-F238E27FC236}">
                  <a16:creationId xmlns:a16="http://schemas.microsoft.com/office/drawing/2014/main" id="{3EA730CE-AA0B-EA57-C489-F9CCC0329AB5}"/>
                </a:ext>
              </a:extLst>
            </p:cNvPr>
            <p:cNvSpPr/>
            <p:nvPr/>
          </p:nvSpPr>
          <p:spPr>
            <a:xfrm>
              <a:off x="5984565" y="3105048"/>
              <a:ext cx="752569" cy="647849"/>
            </a:xfrm>
            <a:custGeom>
              <a:avLst/>
              <a:gdLst>
                <a:gd name="connsiteX0" fmla="*/ 289982 w 752569"/>
                <a:gd name="connsiteY0" fmla="*/ 502022 h 647849"/>
                <a:gd name="connsiteX1" fmla="*/ 280497 w 752569"/>
                <a:gd name="connsiteY1" fmla="*/ 502022 h 647849"/>
                <a:gd name="connsiteX2" fmla="*/ 66615 w 752569"/>
                <a:gd name="connsiteY2" fmla="*/ 502022 h 647849"/>
                <a:gd name="connsiteX3" fmla="*/ 1359 w 752569"/>
                <a:gd name="connsiteY3" fmla="*/ 450675 h 647849"/>
                <a:gd name="connsiteX4" fmla="*/ 31 w 752569"/>
                <a:gd name="connsiteY4" fmla="*/ 434436 h 647849"/>
                <a:gd name="connsiteX5" fmla="*/ 31 w 752569"/>
                <a:gd name="connsiteY5" fmla="*/ 68345 h 647849"/>
                <a:gd name="connsiteX6" fmla="*/ 69081 w 752569"/>
                <a:gd name="connsiteY6" fmla="*/ 101 h 647849"/>
                <a:gd name="connsiteX7" fmla="*/ 684171 w 752569"/>
                <a:gd name="connsiteY7" fmla="*/ 101 h 647849"/>
                <a:gd name="connsiteX8" fmla="*/ 752461 w 752569"/>
                <a:gd name="connsiteY8" fmla="*/ 60542 h 647849"/>
                <a:gd name="connsiteX9" fmla="*/ 752461 w 752569"/>
                <a:gd name="connsiteY9" fmla="*/ 67687 h 647849"/>
                <a:gd name="connsiteX10" fmla="*/ 752461 w 752569"/>
                <a:gd name="connsiteY10" fmla="*/ 434342 h 647849"/>
                <a:gd name="connsiteX11" fmla="*/ 691593 w 752569"/>
                <a:gd name="connsiteY11" fmla="*/ 501928 h 647849"/>
                <a:gd name="connsiteX12" fmla="*/ 684171 w 752569"/>
                <a:gd name="connsiteY12" fmla="*/ 501928 h 647849"/>
                <a:gd name="connsiteX13" fmla="*/ 461562 w 752569"/>
                <a:gd name="connsiteY13" fmla="*/ 501928 h 647849"/>
                <a:gd name="connsiteX14" fmla="*/ 464218 w 752569"/>
                <a:gd name="connsiteY14" fmla="*/ 515164 h 647849"/>
                <a:gd name="connsiteX15" fmla="*/ 529758 w 752569"/>
                <a:gd name="connsiteY15" fmla="*/ 612506 h 647849"/>
                <a:gd name="connsiteX16" fmla="*/ 538105 w 752569"/>
                <a:gd name="connsiteY16" fmla="*/ 615323 h 647849"/>
                <a:gd name="connsiteX17" fmla="*/ 569499 w 752569"/>
                <a:gd name="connsiteY17" fmla="*/ 615323 h 647849"/>
                <a:gd name="connsiteX18" fmla="*/ 589038 w 752569"/>
                <a:gd name="connsiteY18" fmla="*/ 631844 h 647849"/>
                <a:gd name="connsiteX19" fmla="*/ 569594 w 752569"/>
                <a:gd name="connsiteY19" fmla="*/ 647801 h 647849"/>
                <a:gd name="connsiteX20" fmla="*/ 212965 w 752569"/>
                <a:gd name="connsiteY20" fmla="*/ 647801 h 647849"/>
                <a:gd name="connsiteX21" fmla="*/ 181571 w 752569"/>
                <a:gd name="connsiteY21" fmla="*/ 647801 h 647849"/>
                <a:gd name="connsiteX22" fmla="*/ 164061 w 752569"/>
                <a:gd name="connsiteY22" fmla="*/ 632933 h 647849"/>
                <a:gd name="connsiteX23" fmla="*/ 179085 w 752569"/>
                <a:gd name="connsiteY23" fmla="*/ 615604 h 647849"/>
                <a:gd name="connsiteX24" fmla="*/ 181571 w 752569"/>
                <a:gd name="connsiteY24" fmla="*/ 615604 h 647849"/>
                <a:gd name="connsiteX25" fmla="*/ 214578 w 752569"/>
                <a:gd name="connsiteY25" fmla="*/ 615604 h 647849"/>
                <a:gd name="connsiteX26" fmla="*/ 222830 w 752569"/>
                <a:gd name="connsiteY26" fmla="*/ 612788 h 647849"/>
                <a:gd name="connsiteX27" fmla="*/ 289698 w 752569"/>
                <a:gd name="connsiteY27" fmla="*/ 510282 h 647849"/>
                <a:gd name="connsiteX28" fmla="*/ 290646 w 752569"/>
                <a:gd name="connsiteY28" fmla="*/ 505120 h 647849"/>
                <a:gd name="connsiteX29" fmla="*/ 289982 w 752569"/>
                <a:gd name="connsiteY29" fmla="*/ 502022 h 647849"/>
                <a:gd name="connsiteX30" fmla="*/ 719929 w 752569"/>
                <a:gd name="connsiteY30" fmla="*/ 372200 h 647849"/>
                <a:gd name="connsiteX31" fmla="*/ 719929 w 752569"/>
                <a:gd name="connsiteY31" fmla="*/ 68438 h 647849"/>
                <a:gd name="connsiteX32" fmla="*/ 683222 w 752569"/>
                <a:gd name="connsiteY32" fmla="*/ 32393 h 647849"/>
                <a:gd name="connsiteX33" fmla="*/ 69745 w 752569"/>
                <a:gd name="connsiteY33" fmla="*/ 32393 h 647849"/>
                <a:gd name="connsiteX34" fmla="*/ 32659 w 752569"/>
                <a:gd name="connsiteY34" fmla="*/ 68814 h 647849"/>
                <a:gd name="connsiteX35" fmla="*/ 32659 w 752569"/>
                <a:gd name="connsiteY35" fmla="*/ 372200 h 647849"/>
                <a:gd name="connsiteX36" fmla="*/ 32659 w 752569"/>
                <a:gd name="connsiteY36" fmla="*/ 405149 h 647849"/>
                <a:gd name="connsiteX37" fmla="*/ 32659 w 752569"/>
                <a:gd name="connsiteY37" fmla="*/ 433873 h 647849"/>
                <a:gd name="connsiteX38" fmla="*/ 62417 w 752569"/>
                <a:gd name="connsiteY38" fmla="*/ 469466 h 647849"/>
                <a:gd name="connsiteX39" fmla="*/ 68796 w 752569"/>
                <a:gd name="connsiteY39" fmla="*/ 469449 h 647849"/>
                <a:gd name="connsiteX40" fmla="*/ 687491 w 752569"/>
                <a:gd name="connsiteY40" fmla="*/ 469449 h 647849"/>
                <a:gd name="connsiteX41" fmla="*/ 718885 w 752569"/>
                <a:gd name="connsiteY41" fmla="*/ 443447 h 647849"/>
                <a:gd name="connsiteX42" fmla="*/ 718885 w 752569"/>
                <a:gd name="connsiteY42" fmla="*/ 404867 h 647849"/>
                <a:gd name="connsiteX43" fmla="*/ 482903 w 752569"/>
                <a:gd name="connsiteY43" fmla="*/ 615135 h 647849"/>
                <a:gd name="connsiteX44" fmla="*/ 481670 w 752569"/>
                <a:gd name="connsiteY44" fmla="*/ 612788 h 647849"/>
                <a:gd name="connsiteX45" fmla="*/ 428176 w 752569"/>
                <a:gd name="connsiteY45" fmla="*/ 506340 h 647849"/>
                <a:gd name="connsiteX46" fmla="*/ 421916 w 752569"/>
                <a:gd name="connsiteY46" fmla="*/ 502210 h 647849"/>
                <a:gd name="connsiteX47" fmla="*/ 330672 w 752569"/>
                <a:gd name="connsiteY47" fmla="*/ 502210 h 647849"/>
                <a:gd name="connsiteX48" fmla="*/ 323843 w 752569"/>
                <a:gd name="connsiteY48" fmla="*/ 508030 h 647849"/>
                <a:gd name="connsiteX49" fmla="*/ 273479 w 752569"/>
                <a:gd name="connsiteY49" fmla="*/ 610254 h 647849"/>
                <a:gd name="connsiteX50" fmla="*/ 269400 w 752569"/>
                <a:gd name="connsiteY50" fmla="*/ 615510 h 64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752569" h="647849">
                  <a:moveTo>
                    <a:pt x="289982" y="502022"/>
                  </a:moveTo>
                  <a:lnTo>
                    <a:pt x="280497" y="502022"/>
                  </a:lnTo>
                  <a:cubicBezTo>
                    <a:pt x="209266" y="502022"/>
                    <a:pt x="138225" y="502022"/>
                    <a:pt x="66615" y="502022"/>
                  </a:cubicBezTo>
                  <a:cubicBezTo>
                    <a:pt x="35107" y="502989"/>
                    <a:pt x="7510" y="481273"/>
                    <a:pt x="1359" y="450675"/>
                  </a:cubicBezTo>
                  <a:cubicBezTo>
                    <a:pt x="318" y="445327"/>
                    <a:pt x="-128" y="439881"/>
                    <a:pt x="31" y="434436"/>
                  </a:cubicBezTo>
                  <a:cubicBezTo>
                    <a:pt x="31" y="312468"/>
                    <a:pt x="31" y="190438"/>
                    <a:pt x="31" y="68345"/>
                  </a:cubicBezTo>
                  <a:cubicBezTo>
                    <a:pt x="31" y="27136"/>
                    <a:pt x="27348" y="101"/>
                    <a:pt x="69081" y="101"/>
                  </a:cubicBezTo>
                  <a:lnTo>
                    <a:pt x="684171" y="101"/>
                  </a:lnTo>
                  <a:cubicBezTo>
                    <a:pt x="719893" y="-1872"/>
                    <a:pt x="750468" y="25188"/>
                    <a:pt x="752461" y="60542"/>
                  </a:cubicBezTo>
                  <a:cubicBezTo>
                    <a:pt x="752595" y="62922"/>
                    <a:pt x="752595" y="65308"/>
                    <a:pt x="752461" y="67687"/>
                  </a:cubicBezTo>
                  <a:cubicBezTo>
                    <a:pt x="752461" y="189906"/>
                    <a:pt x="752461" y="312124"/>
                    <a:pt x="752461" y="434342"/>
                  </a:cubicBezTo>
                  <a:cubicBezTo>
                    <a:pt x="754511" y="469641"/>
                    <a:pt x="727258" y="499900"/>
                    <a:pt x="691593" y="501928"/>
                  </a:cubicBezTo>
                  <a:cubicBezTo>
                    <a:pt x="689121" y="502069"/>
                    <a:pt x="686643" y="502069"/>
                    <a:pt x="684171" y="501928"/>
                  </a:cubicBezTo>
                  <a:lnTo>
                    <a:pt x="461562" y="501928"/>
                  </a:lnTo>
                  <a:cubicBezTo>
                    <a:pt x="462606" y="506903"/>
                    <a:pt x="463080" y="511315"/>
                    <a:pt x="464218" y="515164"/>
                  </a:cubicBezTo>
                  <a:cubicBezTo>
                    <a:pt x="474871" y="553764"/>
                    <a:pt x="497864" y="587914"/>
                    <a:pt x="529758" y="612506"/>
                  </a:cubicBezTo>
                  <a:cubicBezTo>
                    <a:pt x="532198" y="614242"/>
                    <a:pt x="535102" y="615222"/>
                    <a:pt x="538105" y="615323"/>
                  </a:cubicBezTo>
                  <a:cubicBezTo>
                    <a:pt x="548538" y="615323"/>
                    <a:pt x="559066" y="615323"/>
                    <a:pt x="569499" y="615323"/>
                  </a:cubicBezTo>
                  <a:cubicBezTo>
                    <a:pt x="581640" y="615323"/>
                    <a:pt x="589323" y="621893"/>
                    <a:pt x="589038" y="631844"/>
                  </a:cubicBezTo>
                  <a:cubicBezTo>
                    <a:pt x="588754" y="641794"/>
                    <a:pt x="581450" y="647801"/>
                    <a:pt x="569594" y="647801"/>
                  </a:cubicBezTo>
                  <a:lnTo>
                    <a:pt x="212965" y="647801"/>
                  </a:lnTo>
                  <a:cubicBezTo>
                    <a:pt x="202532" y="647801"/>
                    <a:pt x="192004" y="647801"/>
                    <a:pt x="181571" y="647801"/>
                  </a:cubicBezTo>
                  <a:cubicBezTo>
                    <a:pt x="172587" y="648481"/>
                    <a:pt x="164747" y="641824"/>
                    <a:pt x="164061" y="632933"/>
                  </a:cubicBezTo>
                  <a:cubicBezTo>
                    <a:pt x="163375" y="624042"/>
                    <a:pt x="170101" y="616284"/>
                    <a:pt x="179085" y="615604"/>
                  </a:cubicBezTo>
                  <a:cubicBezTo>
                    <a:pt x="179912" y="615541"/>
                    <a:pt x="180744" y="615541"/>
                    <a:pt x="181571" y="615604"/>
                  </a:cubicBezTo>
                  <a:cubicBezTo>
                    <a:pt x="192573" y="615604"/>
                    <a:pt x="203575" y="615604"/>
                    <a:pt x="214578" y="615604"/>
                  </a:cubicBezTo>
                  <a:cubicBezTo>
                    <a:pt x="217559" y="615544"/>
                    <a:pt x="220445" y="614559"/>
                    <a:pt x="222830" y="612788"/>
                  </a:cubicBezTo>
                  <a:cubicBezTo>
                    <a:pt x="256302" y="587188"/>
                    <a:pt x="279903" y="551011"/>
                    <a:pt x="289698" y="510282"/>
                  </a:cubicBezTo>
                  <a:cubicBezTo>
                    <a:pt x="290105" y="508580"/>
                    <a:pt x="290422" y="506856"/>
                    <a:pt x="290646" y="505120"/>
                  </a:cubicBezTo>
                  <a:cubicBezTo>
                    <a:pt x="290582" y="504060"/>
                    <a:pt x="290359" y="503016"/>
                    <a:pt x="289982" y="502022"/>
                  </a:cubicBezTo>
                  <a:close/>
                  <a:moveTo>
                    <a:pt x="719929" y="372200"/>
                  </a:moveTo>
                  <a:lnTo>
                    <a:pt x="719929" y="68438"/>
                  </a:lnTo>
                  <a:cubicBezTo>
                    <a:pt x="719929" y="45347"/>
                    <a:pt x="706745" y="32393"/>
                    <a:pt x="683222" y="32393"/>
                  </a:cubicBezTo>
                  <a:lnTo>
                    <a:pt x="69745" y="32393"/>
                  </a:lnTo>
                  <a:cubicBezTo>
                    <a:pt x="45653" y="32393"/>
                    <a:pt x="32659" y="45159"/>
                    <a:pt x="32659" y="68814"/>
                  </a:cubicBezTo>
                  <a:lnTo>
                    <a:pt x="32659" y="372200"/>
                  </a:lnTo>
                  <a:close/>
                  <a:moveTo>
                    <a:pt x="32659" y="405149"/>
                  </a:moveTo>
                  <a:lnTo>
                    <a:pt x="32659" y="433873"/>
                  </a:lnTo>
                  <a:cubicBezTo>
                    <a:pt x="30945" y="451834"/>
                    <a:pt x="44268" y="467770"/>
                    <a:pt x="62417" y="469466"/>
                  </a:cubicBezTo>
                  <a:cubicBezTo>
                    <a:pt x="64539" y="469664"/>
                    <a:pt x="66675" y="469659"/>
                    <a:pt x="68796" y="469449"/>
                  </a:cubicBezTo>
                  <a:lnTo>
                    <a:pt x="687491" y="469449"/>
                  </a:lnTo>
                  <a:cubicBezTo>
                    <a:pt x="703041" y="469736"/>
                    <a:pt x="716430" y="458647"/>
                    <a:pt x="718885" y="443447"/>
                  </a:cubicBezTo>
                  <a:cubicBezTo>
                    <a:pt x="719742" y="430601"/>
                    <a:pt x="719742" y="417713"/>
                    <a:pt x="718885" y="404867"/>
                  </a:cubicBezTo>
                  <a:close/>
                  <a:moveTo>
                    <a:pt x="482903" y="615135"/>
                  </a:moveTo>
                  <a:cubicBezTo>
                    <a:pt x="482538" y="614329"/>
                    <a:pt x="482126" y="613547"/>
                    <a:pt x="481670" y="612788"/>
                  </a:cubicBezTo>
                  <a:cubicBezTo>
                    <a:pt x="453827" y="583162"/>
                    <a:pt x="435248" y="546190"/>
                    <a:pt x="428176" y="506340"/>
                  </a:cubicBezTo>
                  <a:cubicBezTo>
                    <a:pt x="426919" y="504014"/>
                    <a:pt x="424570" y="502463"/>
                    <a:pt x="421916" y="502210"/>
                  </a:cubicBezTo>
                  <a:cubicBezTo>
                    <a:pt x="391470" y="502210"/>
                    <a:pt x="361118" y="502210"/>
                    <a:pt x="330672" y="502210"/>
                  </a:cubicBezTo>
                  <a:cubicBezTo>
                    <a:pt x="326214" y="502210"/>
                    <a:pt x="324602" y="503524"/>
                    <a:pt x="323843" y="508030"/>
                  </a:cubicBezTo>
                  <a:cubicBezTo>
                    <a:pt x="317147" y="546128"/>
                    <a:pt x="299685" y="581570"/>
                    <a:pt x="273479" y="610254"/>
                  </a:cubicBezTo>
                  <a:cubicBezTo>
                    <a:pt x="272151" y="611756"/>
                    <a:pt x="271012" y="613445"/>
                    <a:pt x="269400" y="615510"/>
                  </a:cubicBezTo>
                  <a:close/>
                </a:path>
              </a:pathLst>
            </a:custGeom>
            <a:grpFill/>
            <a:ln w="9404" cap="flat">
              <a:noFill/>
              <a:prstDash val="solid"/>
              <a:miter/>
            </a:ln>
          </p:spPr>
          <p:txBody>
            <a:bodyPr rtlCol="0" anchor="ctr"/>
            <a:lstStyle/>
            <a:p>
              <a:endParaRPr lang="en-US">
                <a:solidFill>
                  <a:srgbClr val="0B0B0B"/>
                </a:solidFill>
                <a:latin typeface="Montserrat" pitchFamily="2" charset="77"/>
              </a:endParaRPr>
            </a:p>
          </p:txBody>
        </p:sp>
        <p:sp>
          <p:nvSpPr>
            <p:cNvPr id="51" name="Freeform 50">
              <a:extLst>
                <a:ext uri="{FF2B5EF4-FFF2-40B4-BE49-F238E27FC236}">
                  <a16:creationId xmlns:a16="http://schemas.microsoft.com/office/drawing/2014/main" id="{3AFF77AE-6368-EB24-2DB5-D066A3CB616D}"/>
                </a:ext>
              </a:extLst>
            </p:cNvPr>
            <p:cNvSpPr/>
            <p:nvPr/>
          </p:nvSpPr>
          <p:spPr>
            <a:xfrm>
              <a:off x="6081202" y="3525876"/>
              <a:ext cx="32817" cy="32483"/>
            </a:xfrm>
            <a:custGeom>
              <a:avLst/>
              <a:gdLst>
                <a:gd name="connsiteX0" fmla="*/ 16694 w 32817"/>
                <a:gd name="connsiteY0" fmla="*/ 32476 h 32483"/>
                <a:gd name="connsiteX1" fmla="*/ 8 w 32817"/>
                <a:gd name="connsiteY1" fmla="*/ 16900 h 32483"/>
                <a:gd name="connsiteX2" fmla="*/ 1 w 32817"/>
                <a:gd name="connsiteY2" fmla="*/ 16424 h 32483"/>
                <a:gd name="connsiteX3" fmla="*/ 16221 w 32817"/>
                <a:gd name="connsiteY3" fmla="*/ 1 h 32483"/>
                <a:gd name="connsiteX4" fmla="*/ 32817 w 32817"/>
                <a:gd name="connsiteY4" fmla="*/ 16054 h 32483"/>
                <a:gd name="connsiteX5" fmla="*/ 16694 w 32817"/>
                <a:gd name="connsiteY5" fmla="*/ 32476 h 3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7" h="32483">
                  <a:moveTo>
                    <a:pt x="16694" y="32476"/>
                  </a:moveTo>
                  <a:cubicBezTo>
                    <a:pt x="7741" y="32735"/>
                    <a:pt x="270" y="25762"/>
                    <a:pt x="8" y="16900"/>
                  </a:cubicBezTo>
                  <a:cubicBezTo>
                    <a:pt x="3" y="16742"/>
                    <a:pt x="1" y="16583"/>
                    <a:pt x="1" y="16424"/>
                  </a:cubicBezTo>
                  <a:cubicBezTo>
                    <a:pt x="-102" y="7456"/>
                    <a:pt x="7160" y="103"/>
                    <a:pt x="16221" y="1"/>
                  </a:cubicBezTo>
                  <a:cubicBezTo>
                    <a:pt x="25283" y="-101"/>
                    <a:pt x="32713" y="7085"/>
                    <a:pt x="32817" y="16054"/>
                  </a:cubicBezTo>
                  <a:cubicBezTo>
                    <a:pt x="32919" y="24984"/>
                    <a:pt x="25717" y="32320"/>
                    <a:pt x="16694" y="32476"/>
                  </a:cubicBezTo>
                  <a:close/>
                </a:path>
              </a:pathLst>
            </a:custGeom>
            <a:grpFill/>
            <a:ln w="9404" cap="flat">
              <a:noFill/>
              <a:prstDash val="solid"/>
              <a:miter/>
            </a:ln>
          </p:spPr>
          <p:txBody>
            <a:bodyPr rtlCol="0" anchor="ctr"/>
            <a:lstStyle/>
            <a:p>
              <a:endParaRPr lang="en-US">
                <a:solidFill>
                  <a:srgbClr val="0B0B0B"/>
                </a:solidFill>
                <a:latin typeface="Montserrat" pitchFamily="2" charset="77"/>
              </a:endParaRPr>
            </a:p>
          </p:txBody>
        </p:sp>
      </p:grpSp>
      <p:grpSp>
        <p:nvGrpSpPr>
          <p:cNvPr id="52" name="Graphic 29">
            <a:extLst>
              <a:ext uri="{FF2B5EF4-FFF2-40B4-BE49-F238E27FC236}">
                <a16:creationId xmlns:a16="http://schemas.microsoft.com/office/drawing/2014/main" id="{D0AF2DBD-EB52-3C2A-E58A-5AE336B587AC}"/>
              </a:ext>
            </a:extLst>
          </p:cNvPr>
          <p:cNvGrpSpPr/>
          <p:nvPr userDrawn="1"/>
        </p:nvGrpSpPr>
        <p:grpSpPr>
          <a:xfrm>
            <a:off x="6516016" y="4799246"/>
            <a:ext cx="340642" cy="202055"/>
            <a:chOff x="5650932" y="3162299"/>
            <a:chExt cx="890608" cy="528273"/>
          </a:xfrm>
          <a:solidFill>
            <a:schemeClr val="tx2">
              <a:lumMod val="75000"/>
              <a:lumOff val="25000"/>
              <a:alpha val="49957"/>
            </a:schemeClr>
          </a:solidFill>
        </p:grpSpPr>
        <p:sp>
          <p:nvSpPr>
            <p:cNvPr id="53" name="Freeform 52">
              <a:extLst>
                <a:ext uri="{FF2B5EF4-FFF2-40B4-BE49-F238E27FC236}">
                  <a16:creationId xmlns:a16="http://schemas.microsoft.com/office/drawing/2014/main" id="{A1FAAAD2-ED5E-60F0-52CD-2D1F8D7BE99F}"/>
                </a:ext>
              </a:extLst>
            </p:cNvPr>
            <p:cNvSpPr/>
            <p:nvPr/>
          </p:nvSpPr>
          <p:spPr>
            <a:xfrm>
              <a:off x="5694247" y="3445282"/>
              <a:ext cx="804544" cy="245290"/>
            </a:xfrm>
            <a:custGeom>
              <a:avLst/>
              <a:gdLst>
                <a:gd name="connsiteX0" fmla="*/ 317959 w 804544"/>
                <a:gd name="connsiteY0" fmla="*/ 0 h 245290"/>
                <a:gd name="connsiteX1" fmla="*/ 351628 w 804544"/>
                <a:gd name="connsiteY1" fmla="*/ 24705 h 245290"/>
                <a:gd name="connsiteX2" fmla="*/ 436745 w 804544"/>
                <a:gd name="connsiteY2" fmla="*/ 34063 h 245290"/>
                <a:gd name="connsiteX3" fmla="*/ 451404 w 804544"/>
                <a:gd name="connsiteY3" fmla="*/ 25828 h 245290"/>
                <a:gd name="connsiteX4" fmla="*/ 482330 w 804544"/>
                <a:gd name="connsiteY4" fmla="*/ 3369 h 245290"/>
                <a:gd name="connsiteX5" fmla="*/ 486680 w 804544"/>
                <a:gd name="connsiteY5" fmla="*/ 281 h 245290"/>
                <a:gd name="connsiteX6" fmla="*/ 804545 w 804544"/>
                <a:gd name="connsiteY6" fmla="*/ 232918 h 245290"/>
                <a:gd name="connsiteX7" fmla="*/ 781658 w 804544"/>
                <a:gd name="connsiteY7" fmla="*/ 242276 h 245290"/>
                <a:gd name="connsiteX8" fmla="*/ 756407 w 804544"/>
                <a:gd name="connsiteY8" fmla="*/ 245270 h 245290"/>
                <a:gd name="connsiteX9" fmla="*/ 48328 w 804544"/>
                <a:gd name="connsiteY9" fmla="*/ 245270 h 245290"/>
                <a:gd name="connsiteX10" fmla="*/ 6715 w 804544"/>
                <a:gd name="connsiteY10" fmla="*/ 235913 h 245290"/>
                <a:gd name="connsiteX11" fmla="*/ 2270 w 804544"/>
                <a:gd name="connsiteY11" fmla="*/ 233573 h 245290"/>
                <a:gd name="connsiteX12" fmla="*/ 0 w 804544"/>
                <a:gd name="connsiteY12" fmla="*/ 231982 h 245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544" h="245290">
                  <a:moveTo>
                    <a:pt x="317959" y="0"/>
                  </a:moveTo>
                  <a:cubicBezTo>
                    <a:pt x="329497" y="8422"/>
                    <a:pt x="340468" y="16657"/>
                    <a:pt x="351628" y="24705"/>
                  </a:cubicBezTo>
                  <a:cubicBezTo>
                    <a:pt x="376232" y="42749"/>
                    <a:pt x="408738" y="46323"/>
                    <a:pt x="436745" y="34063"/>
                  </a:cubicBezTo>
                  <a:cubicBezTo>
                    <a:pt x="441932" y="31880"/>
                    <a:pt x="446851" y="29116"/>
                    <a:pt x="451404" y="25828"/>
                  </a:cubicBezTo>
                  <a:cubicBezTo>
                    <a:pt x="461902" y="18529"/>
                    <a:pt x="472021" y="10855"/>
                    <a:pt x="482330" y="3369"/>
                  </a:cubicBezTo>
                  <a:lnTo>
                    <a:pt x="486680" y="281"/>
                  </a:lnTo>
                  <a:lnTo>
                    <a:pt x="804545" y="232918"/>
                  </a:lnTo>
                  <a:cubicBezTo>
                    <a:pt x="797487" y="237260"/>
                    <a:pt x="789755" y="240421"/>
                    <a:pt x="781658" y="242276"/>
                  </a:cubicBezTo>
                  <a:cubicBezTo>
                    <a:pt x="773424" y="244439"/>
                    <a:pt x="764924" y="245447"/>
                    <a:pt x="756407" y="245270"/>
                  </a:cubicBezTo>
                  <a:lnTo>
                    <a:pt x="48328" y="245270"/>
                  </a:lnTo>
                  <a:cubicBezTo>
                    <a:pt x="33911" y="245383"/>
                    <a:pt x="19666" y="242179"/>
                    <a:pt x="6715" y="235913"/>
                  </a:cubicBezTo>
                  <a:cubicBezTo>
                    <a:pt x="5202" y="235164"/>
                    <a:pt x="3688" y="234415"/>
                    <a:pt x="2270" y="233573"/>
                  </a:cubicBezTo>
                  <a:cubicBezTo>
                    <a:pt x="1473" y="233101"/>
                    <a:pt x="715" y="232569"/>
                    <a:pt x="0" y="231982"/>
                  </a:cubicBezTo>
                  <a:close/>
                </a:path>
              </a:pathLst>
            </a:custGeom>
            <a:grpFill/>
            <a:ln w="9424" cap="flat">
              <a:noFill/>
              <a:prstDash val="solid"/>
              <a:miter/>
            </a:ln>
          </p:spPr>
          <p:txBody>
            <a:bodyPr rtlCol="0" anchor="ctr"/>
            <a:lstStyle/>
            <a:p>
              <a:endParaRPr lang="en-US">
                <a:solidFill>
                  <a:srgbClr val="0B0B0B"/>
                </a:solidFill>
                <a:latin typeface="Montserrat" pitchFamily="2" charset="77"/>
              </a:endParaRPr>
            </a:p>
          </p:txBody>
        </p:sp>
        <p:sp>
          <p:nvSpPr>
            <p:cNvPr id="54" name="Freeform 53">
              <a:extLst>
                <a:ext uri="{FF2B5EF4-FFF2-40B4-BE49-F238E27FC236}">
                  <a16:creationId xmlns:a16="http://schemas.microsoft.com/office/drawing/2014/main" id="{BD6DC955-4869-B1E5-4ACF-2A8B180CDB1D}"/>
                </a:ext>
              </a:extLst>
            </p:cNvPr>
            <p:cNvSpPr/>
            <p:nvPr/>
          </p:nvSpPr>
          <p:spPr>
            <a:xfrm>
              <a:off x="5708717" y="3162299"/>
              <a:ext cx="775037" cy="279526"/>
            </a:xfrm>
            <a:custGeom>
              <a:avLst/>
              <a:gdLst>
                <a:gd name="connsiteX0" fmla="*/ 0 w 775037"/>
                <a:gd name="connsiteY0" fmla="*/ 5709 h 279526"/>
                <a:gd name="connsiteX1" fmla="*/ 26481 w 775037"/>
                <a:gd name="connsiteY1" fmla="*/ 0 h 279526"/>
                <a:gd name="connsiteX2" fmla="*/ 744206 w 775037"/>
                <a:gd name="connsiteY2" fmla="*/ 0 h 279526"/>
                <a:gd name="connsiteX3" fmla="*/ 771349 w 775037"/>
                <a:gd name="connsiteY3" fmla="*/ 4024 h 279526"/>
                <a:gd name="connsiteX4" fmla="*/ 774187 w 775037"/>
                <a:gd name="connsiteY4" fmla="*/ 5054 h 279526"/>
                <a:gd name="connsiteX5" fmla="*/ 775038 w 775037"/>
                <a:gd name="connsiteY5" fmla="*/ 5989 h 279526"/>
                <a:gd name="connsiteX6" fmla="*/ 771633 w 775037"/>
                <a:gd name="connsiteY6" fmla="*/ 8797 h 279526"/>
                <a:gd name="connsiteX7" fmla="*/ 412250 w 775037"/>
                <a:gd name="connsiteY7" fmla="*/ 272221 h 279526"/>
                <a:gd name="connsiteX8" fmla="*/ 363071 w 775037"/>
                <a:gd name="connsiteY8" fmla="*/ 272221 h 279526"/>
                <a:gd name="connsiteX9" fmla="*/ 3878 w 775037"/>
                <a:gd name="connsiteY9" fmla="*/ 8703 h 2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037" h="279526">
                  <a:moveTo>
                    <a:pt x="0" y="5709"/>
                  </a:moveTo>
                  <a:cubicBezTo>
                    <a:pt x="8441" y="2350"/>
                    <a:pt x="17393" y="421"/>
                    <a:pt x="26481" y="0"/>
                  </a:cubicBezTo>
                  <a:lnTo>
                    <a:pt x="744206" y="0"/>
                  </a:lnTo>
                  <a:cubicBezTo>
                    <a:pt x="753408" y="-21"/>
                    <a:pt x="762559" y="1335"/>
                    <a:pt x="771349" y="4024"/>
                  </a:cubicBezTo>
                  <a:lnTo>
                    <a:pt x="774187" y="5054"/>
                  </a:lnTo>
                  <a:cubicBezTo>
                    <a:pt x="774187" y="5054"/>
                    <a:pt x="774187" y="5054"/>
                    <a:pt x="775038" y="5989"/>
                  </a:cubicBezTo>
                  <a:lnTo>
                    <a:pt x="771633" y="8797"/>
                  </a:lnTo>
                  <a:cubicBezTo>
                    <a:pt x="651838" y="96574"/>
                    <a:pt x="532045" y="184382"/>
                    <a:pt x="412250" y="272221"/>
                  </a:cubicBezTo>
                  <a:cubicBezTo>
                    <a:pt x="397335" y="281962"/>
                    <a:pt x="377987" y="281962"/>
                    <a:pt x="363071" y="272221"/>
                  </a:cubicBezTo>
                  <a:cubicBezTo>
                    <a:pt x="243529" y="184320"/>
                    <a:pt x="123798" y="96480"/>
                    <a:pt x="3878" y="8703"/>
                  </a:cubicBezTo>
                  <a:close/>
                </a:path>
              </a:pathLst>
            </a:custGeom>
            <a:grpFill/>
            <a:ln w="9424" cap="flat">
              <a:noFill/>
              <a:prstDash val="solid"/>
              <a:miter/>
            </a:ln>
          </p:spPr>
          <p:txBody>
            <a:bodyPr rtlCol="0" anchor="ctr"/>
            <a:lstStyle/>
            <a:p>
              <a:endParaRPr lang="en-US">
                <a:solidFill>
                  <a:srgbClr val="0B0B0B"/>
                </a:solidFill>
                <a:latin typeface="Montserrat" pitchFamily="2" charset="77"/>
              </a:endParaRPr>
            </a:p>
          </p:txBody>
        </p:sp>
        <p:sp>
          <p:nvSpPr>
            <p:cNvPr id="55" name="Freeform 54">
              <a:extLst>
                <a:ext uri="{FF2B5EF4-FFF2-40B4-BE49-F238E27FC236}">
                  <a16:creationId xmlns:a16="http://schemas.microsoft.com/office/drawing/2014/main" id="{58382308-BC22-D355-AED7-BEE4E7F413CE}"/>
                </a:ext>
              </a:extLst>
            </p:cNvPr>
            <p:cNvSpPr/>
            <p:nvPr/>
          </p:nvSpPr>
          <p:spPr>
            <a:xfrm>
              <a:off x="6218095" y="3195239"/>
              <a:ext cx="323445" cy="451237"/>
            </a:xfrm>
            <a:custGeom>
              <a:avLst/>
              <a:gdLst>
                <a:gd name="connsiteX0" fmla="*/ 312096 w 323445"/>
                <a:gd name="connsiteY0" fmla="*/ 451238 h 451237"/>
                <a:gd name="connsiteX1" fmla="*/ 0 w 323445"/>
                <a:gd name="connsiteY1" fmla="*/ 222624 h 451237"/>
                <a:gd name="connsiteX2" fmla="*/ 304057 w 323445"/>
                <a:gd name="connsiteY2" fmla="*/ 0 h 451237"/>
                <a:gd name="connsiteX3" fmla="*/ 307178 w 323445"/>
                <a:gd name="connsiteY3" fmla="*/ 3837 h 451237"/>
                <a:gd name="connsiteX4" fmla="*/ 323445 w 323445"/>
                <a:gd name="connsiteY4" fmla="*/ 53995 h 451237"/>
                <a:gd name="connsiteX5" fmla="*/ 323445 w 323445"/>
                <a:gd name="connsiteY5" fmla="*/ 408566 h 451237"/>
                <a:gd name="connsiteX6" fmla="*/ 315028 w 323445"/>
                <a:gd name="connsiteY6" fmla="*/ 445997 h 451237"/>
                <a:gd name="connsiteX7" fmla="*/ 312096 w 323445"/>
                <a:gd name="connsiteY7" fmla="*/ 451238 h 451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445" h="451237">
                  <a:moveTo>
                    <a:pt x="312096" y="451238"/>
                  </a:moveTo>
                  <a:lnTo>
                    <a:pt x="0" y="222624"/>
                  </a:lnTo>
                  <a:lnTo>
                    <a:pt x="304057" y="0"/>
                  </a:lnTo>
                  <a:cubicBezTo>
                    <a:pt x="305286" y="1497"/>
                    <a:pt x="306327" y="2620"/>
                    <a:pt x="307178" y="3837"/>
                  </a:cubicBezTo>
                  <a:cubicBezTo>
                    <a:pt x="317792" y="18449"/>
                    <a:pt x="323484" y="36000"/>
                    <a:pt x="323445" y="53995"/>
                  </a:cubicBezTo>
                  <a:cubicBezTo>
                    <a:pt x="323445" y="172216"/>
                    <a:pt x="323445" y="290406"/>
                    <a:pt x="323445" y="408566"/>
                  </a:cubicBezTo>
                  <a:cubicBezTo>
                    <a:pt x="323493" y="421508"/>
                    <a:pt x="320617" y="434296"/>
                    <a:pt x="315028" y="445997"/>
                  </a:cubicBezTo>
                  <a:cubicBezTo>
                    <a:pt x="314271" y="447307"/>
                    <a:pt x="312947" y="448898"/>
                    <a:pt x="312096" y="451238"/>
                  </a:cubicBezTo>
                  <a:close/>
                </a:path>
              </a:pathLst>
            </a:custGeom>
            <a:grpFill/>
            <a:ln w="9424" cap="flat">
              <a:noFill/>
              <a:prstDash val="solid"/>
              <a:miter/>
            </a:ln>
          </p:spPr>
          <p:txBody>
            <a:bodyPr rtlCol="0" anchor="ctr"/>
            <a:lstStyle/>
            <a:p>
              <a:endParaRPr lang="en-US">
                <a:solidFill>
                  <a:srgbClr val="0B0B0B"/>
                </a:solidFill>
                <a:latin typeface="Montserrat" pitchFamily="2" charset="77"/>
              </a:endParaRPr>
            </a:p>
          </p:txBody>
        </p:sp>
        <p:sp>
          <p:nvSpPr>
            <p:cNvPr id="56" name="Freeform 55">
              <a:extLst>
                <a:ext uri="{FF2B5EF4-FFF2-40B4-BE49-F238E27FC236}">
                  <a16:creationId xmlns:a16="http://schemas.microsoft.com/office/drawing/2014/main" id="{CFD417E3-624B-E40D-B4E0-CEF05821563E}"/>
                </a:ext>
              </a:extLst>
            </p:cNvPr>
            <p:cNvSpPr/>
            <p:nvPr/>
          </p:nvSpPr>
          <p:spPr>
            <a:xfrm>
              <a:off x="5650932" y="3195239"/>
              <a:ext cx="323822" cy="451050"/>
            </a:xfrm>
            <a:custGeom>
              <a:avLst/>
              <a:gdLst>
                <a:gd name="connsiteX0" fmla="*/ 19955 w 323822"/>
                <a:gd name="connsiteY0" fmla="*/ 0 h 451050"/>
                <a:gd name="connsiteX1" fmla="*/ 323823 w 323822"/>
                <a:gd name="connsiteY1" fmla="*/ 222624 h 451050"/>
                <a:gd name="connsiteX2" fmla="*/ 11727 w 323822"/>
                <a:gd name="connsiteY2" fmla="*/ 451051 h 451050"/>
                <a:gd name="connsiteX3" fmla="*/ 9457 w 323822"/>
                <a:gd name="connsiteY3" fmla="*/ 447495 h 451050"/>
                <a:gd name="connsiteX4" fmla="*/ 0 w 323822"/>
                <a:gd name="connsiteY4" fmla="*/ 409034 h 451050"/>
                <a:gd name="connsiteX5" fmla="*/ 0 w 323822"/>
                <a:gd name="connsiteY5" fmla="*/ 53434 h 451050"/>
                <a:gd name="connsiteX6" fmla="*/ 17118 w 323822"/>
                <a:gd name="connsiteY6" fmla="*/ 3462 h 451050"/>
                <a:gd name="connsiteX7" fmla="*/ 19955 w 323822"/>
                <a:gd name="connsiteY7" fmla="*/ 0 h 45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822" h="451050">
                  <a:moveTo>
                    <a:pt x="19955" y="0"/>
                  </a:moveTo>
                  <a:lnTo>
                    <a:pt x="323823" y="222624"/>
                  </a:lnTo>
                  <a:lnTo>
                    <a:pt x="11727" y="451051"/>
                  </a:lnTo>
                  <a:cubicBezTo>
                    <a:pt x="10876" y="449647"/>
                    <a:pt x="10025" y="448617"/>
                    <a:pt x="9457" y="447495"/>
                  </a:cubicBezTo>
                  <a:cubicBezTo>
                    <a:pt x="3309" y="435582"/>
                    <a:pt x="70" y="422409"/>
                    <a:pt x="0" y="409034"/>
                  </a:cubicBezTo>
                  <a:lnTo>
                    <a:pt x="0" y="53434"/>
                  </a:lnTo>
                  <a:cubicBezTo>
                    <a:pt x="149" y="35392"/>
                    <a:pt x="6150" y="17875"/>
                    <a:pt x="17118" y="3462"/>
                  </a:cubicBezTo>
                  <a:cubicBezTo>
                    <a:pt x="17875" y="2339"/>
                    <a:pt x="18820" y="1404"/>
                    <a:pt x="19955" y="0"/>
                  </a:cubicBezTo>
                  <a:close/>
                </a:path>
              </a:pathLst>
            </a:custGeom>
            <a:grpFill/>
            <a:ln w="9424" cap="flat">
              <a:noFill/>
              <a:prstDash val="solid"/>
              <a:miter/>
            </a:ln>
          </p:spPr>
          <p:txBody>
            <a:bodyPr rtlCol="0" anchor="ctr"/>
            <a:lstStyle/>
            <a:p>
              <a:endParaRPr lang="en-US">
                <a:solidFill>
                  <a:srgbClr val="0B0B0B"/>
                </a:solidFill>
                <a:latin typeface="Montserrat" pitchFamily="2" charset="77"/>
              </a:endParaRPr>
            </a:p>
          </p:txBody>
        </p:sp>
      </p:grpSp>
      <p:sp>
        <p:nvSpPr>
          <p:cNvPr id="57" name="Graphic 27">
            <a:extLst>
              <a:ext uri="{FF2B5EF4-FFF2-40B4-BE49-F238E27FC236}">
                <a16:creationId xmlns:a16="http://schemas.microsoft.com/office/drawing/2014/main" id="{AD28DFFE-D880-90CD-C531-86BD49B85E13}"/>
              </a:ext>
            </a:extLst>
          </p:cNvPr>
          <p:cNvSpPr/>
          <p:nvPr userDrawn="1"/>
        </p:nvSpPr>
        <p:spPr>
          <a:xfrm>
            <a:off x="3901137" y="4777898"/>
            <a:ext cx="266762" cy="247864"/>
          </a:xfrm>
          <a:custGeom>
            <a:avLst/>
            <a:gdLst>
              <a:gd name="connsiteX0" fmla="*/ 344410 w 697448"/>
              <a:gd name="connsiteY0" fmla="*/ 33 h 648038"/>
              <a:gd name="connsiteX1" fmla="*/ 541973 w 697448"/>
              <a:gd name="connsiteY1" fmla="*/ 54571 h 648038"/>
              <a:gd name="connsiteX2" fmla="*/ 672517 w 697448"/>
              <a:gd name="connsiteY2" fmla="*/ 203917 h 648038"/>
              <a:gd name="connsiteX3" fmla="*/ 696020 w 697448"/>
              <a:gd name="connsiteY3" fmla="*/ 295065 h 648038"/>
              <a:gd name="connsiteX4" fmla="*/ 666947 w 697448"/>
              <a:gd name="connsiteY4" fmla="*/ 456145 h 648038"/>
              <a:gd name="connsiteX5" fmla="*/ 575954 w 697448"/>
              <a:gd name="connsiteY5" fmla="*/ 569352 h 648038"/>
              <a:gd name="connsiteX6" fmla="*/ 417753 w 697448"/>
              <a:gd name="connsiteY6" fmla="*/ 641162 h 648038"/>
              <a:gd name="connsiteX7" fmla="*/ 154305 w 697448"/>
              <a:gd name="connsiteY7" fmla="*/ 592350 h 648038"/>
              <a:gd name="connsiteX8" fmla="*/ 19041 w 697448"/>
              <a:gd name="connsiteY8" fmla="*/ 428829 h 648038"/>
              <a:gd name="connsiteX9" fmla="*/ 824 w 697448"/>
              <a:gd name="connsiteY9" fmla="*/ 345566 h 648038"/>
              <a:gd name="connsiteX10" fmla="*/ 77187 w 697448"/>
              <a:gd name="connsiteY10" fmla="*/ 121124 h 648038"/>
              <a:gd name="connsiteX11" fmla="*/ 224721 w 697448"/>
              <a:gd name="connsiteY11" fmla="*/ 21247 h 648038"/>
              <a:gd name="connsiteX12" fmla="*/ 317981 w 697448"/>
              <a:gd name="connsiteY12" fmla="*/ 1441 h 648038"/>
              <a:gd name="connsiteX13" fmla="*/ 344410 w 697448"/>
              <a:gd name="connsiteY13" fmla="*/ 33 h 648038"/>
              <a:gd name="connsiteX14" fmla="*/ 657603 w 697448"/>
              <a:gd name="connsiteY14" fmla="*/ 305390 h 648038"/>
              <a:gd name="connsiteX15" fmla="*/ 657603 w 697448"/>
              <a:gd name="connsiteY15" fmla="*/ 303607 h 648038"/>
              <a:gd name="connsiteX16" fmla="*/ 653638 w 697448"/>
              <a:gd name="connsiteY16" fmla="*/ 273944 h 648038"/>
              <a:gd name="connsiteX17" fmla="*/ 585393 w 697448"/>
              <a:gd name="connsiteY17" fmla="*/ 138584 h 648038"/>
              <a:gd name="connsiteX18" fmla="*/ 581001 w 697448"/>
              <a:gd name="connsiteY18" fmla="*/ 137445 h 648038"/>
              <a:gd name="connsiteX19" fmla="*/ 580579 w 697448"/>
              <a:gd name="connsiteY19" fmla="*/ 137739 h 648038"/>
              <a:gd name="connsiteX20" fmla="*/ 502706 w 697448"/>
              <a:gd name="connsiteY20" fmla="*/ 173504 h 648038"/>
              <a:gd name="connsiteX21" fmla="*/ 500157 w 697448"/>
              <a:gd name="connsiteY21" fmla="*/ 174536 h 648038"/>
              <a:gd name="connsiteX22" fmla="*/ 500912 w 697448"/>
              <a:gd name="connsiteY22" fmla="*/ 176601 h 648038"/>
              <a:gd name="connsiteX23" fmla="*/ 517714 w 697448"/>
              <a:gd name="connsiteY23" fmla="*/ 225132 h 648038"/>
              <a:gd name="connsiteX24" fmla="*/ 532156 w 697448"/>
              <a:gd name="connsiteY24" fmla="*/ 303044 h 648038"/>
              <a:gd name="connsiteX25" fmla="*/ 535271 w 697448"/>
              <a:gd name="connsiteY25" fmla="*/ 305578 h 648038"/>
              <a:gd name="connsiteX26" fmla="*/ 654771 w 697448"/>
              <a:gd name="connsiteY26" fmla="*/ 305578 h 648038"/>
              <a:gd name="connsiteX27" fmla="*/ 39619 w 697448"/>
              <a:gd name="connsiteY27" fmla="*/ 305390 h 648038"/>
              <a:gd name="connsiteX28" fmla="*/ 42073 w 697448"/>
              <a:gd name="connsiteY28" fmla="*/ 305390 h 648038"/>
              <a:gd name="connsiteX29" fmla="*/ 164783 w 697448"/>
              <a:gd name="connsiteY29" fmla="*/ 305390 h 648038"/>
              <a:gd name="connsiteX30" fmla="*/ 167614 w 697448"/>
              <a:gd name="connsiteY30" fmla="*/ 302762 h 648038"/>
              <a:gd name="connsiteX31" fmla="*/ 168747 w 697448"/>
              <a:gd name="connsiteY31" fmla="*/ 286335 h 648038"/>
              <a:gd name="connsiteX32" fmla="*/ 193855 w 697448"/>
              <a:gd name="connsiteY32" fmla="*/ 176507 h 648038"/>
              <a:gd name="connsiteX33" fmla="*/ 194799 w 697448"/>
              <a:gd name="connsiteY33" fmla="*/ 173879 h 648038"/>
              <a:gd name="connsiteX34" fmla="*/ 191495 w 697448"/>
              <a:gd name="connsiteY34" fmla="*/ 172753 h 648038"/>
              <a:gd name="connsiteX35" fmla="*/ 115227 w 697448"/>
              <a:gd name="connsiteY35" fmla="*/ 138584 h 648038"/>
              <a:gd name="connsiteX36" fmla="*/ 110696 w 697448"/>
              <a:gd name="connsiteY36" fmla="*/ 139429 h 648038"/>
              <a:gd name="connsiteX37" fmla="*/ 40752 w 697448"/>
              <a:gd name="connsiteY37" fmla="*/ 292624 h 648038"/>
              <a:gd name="connsiteX38" fmla="*/ 39619 w 697448"/>
              <a:gd name="connsiteY38" fmla="*/ 305296 h 648038"/>
              <a:gd name="connsiteX39" fmla="*/ 39619 w 697448"/>
              <a:gd name="connsiteY39" fmla="*/ 342938 h 648038"/>
              <a:gd name="connsiteX40" fmla="*/ 105693 w 697448"/>
              <a:gd name="connsiteY40" fmla="*/ 502516 h 648038"/>
              <a:gd name="connsiteX41" fmla="*/ 192156 w 697448"/>
              <a:gd name="connsiteY41" fmla="*/ 461871 h 648038"/>
              <a:gd name="connsiteX42" fmla="*/ 191118 w 697448"/>
              <a:gd name="connsiteY42" fmla="*/ 458961 h 648038"/>
              <a:gd name="connsiteX43" fmla="*/ 168464 w 697448"/>
              <a:gd name="connsiteY43" fmla="*/ 346317 h 648038"/>
              <a:gd name="connsiteX44" fmla="*/ 164971 w 697448"/>
              <a:gd name="connsiteY44" fmla="*/ 343595 h 648038"/>
              <a:gd name="connsiteX45" fmla="*/ 42923 w 697448"/>
              <a:gd name="connsiteY45" fmla="*/ 343595 h 648038"/>
              <a:gd name="connsiteX46" fmla="*/ 531306 w 697448"/>
              <a:gd name="connsiteY46" fmla="*/ 342938 h 648038"/>
              <a:gd name="connsiteX47" fmla="*/ 521867 w 697448"/>
              <a:gd name="connsiteY47" fmla="*/ 401607 h 648038"/>
              <a:gd name="connsiteX48" fmla="*/ 504593 w 697448"/>
              <a:gd name="connsiteY48" fmla="*/ 458679 h 648038"/>
              <a:gd name="connsiteX49" fmla="*/ 591434 w 697448"/>
              <a:gd name="connsiteY49" fmla="*/ 503267 h 648038"/>
              <a:gd name="connsiteX50" fmla="*/ 658169 w 697448"/>
              <a:gd name="connsiteY50" fmla="*/ 342938 h 648038"/>
              <a:gd name="connsiteX51" fmla="*/ 365271 w 697448"/>
              <a:gd name="connsiteY51" fmla="*/ 198942 h 648038"/>
              <a:gd name="connsiteX52" fmla="*/ 365271 w 697448"/>
              <a:gd name="connsiteY52" fmla="*/ 201007 h 648038"/>
              <a:gd name="connsiteX53" fmla="*/ 365271 w 697448"/>
              <a:gd name="connsiteY53" fmla="*/ 303044 h 648038"/>
              <a:gd name="connsiteX54" fmla="*/ 368103 w 697448"/>
              <a:gd name="connsiteY54" fmla="*/ 305578 h 648038"/>
              <a:gd name="connsiteX55" fmla="*/ 491001 w 697448"/>
              <a:gd name="connsiteY55" fmla="*/ 305578 h 648038"/>
              <a:gd name="connsiteX56" fmla="*/ 493833 w 697448"/>
              <a:gd name="connsiteY56" fmla="*/ 302668 h 648038"/>
              <a:gd name="connsiteX57" fmla="*/ 489868 w 697448"/>
              <a:gd name="connsiteY57" fmla="*/ 271879 h 648038"/>
              <a:gd name="connsiteX58" fmla="*/ 464760 w 697448"/>
              <a:gd name="connsiteY58" fmla="*/ 188617 h 648038"/>
              <a:gd name="connsiteX59" fmla="*/ 460607 w 697448"/>
              <a:gd name="connsiteY59" fmla="*/ 186364 h 648038"/>
              <a:gd name="connsiteX60" fmla="*/ 387170 w 697448"/>
              <a:gd name="connsiteY60" fmla="*/ 197910 h 648038"/>
              <a:gd name="connsiteX61" fmla="*/ 206787 w 697448"/>
              <a:gd name="connsiteY61" fmla="*/ 305390 h 648038"/>
              <a:gd name="connsiteX62" fmla="*/ 209807 w 697448"/>
              <a:gd name="connsiteY62" fmla="*/ 305390 h 648038"/>
              <a:gd name="connsiteX63" fmla="*/ 323078 w 697448"/>
              <a:gd name="connsiteY63" fmla="*/ 305390 h 648038"/>
              <a:gd name="connsiteX64" fmla="*/ 326004 w 697448"/>
              <a:gd name="connsiteY64" fmla="*/ 302293 h 648038"/>
              <a:gd name="connsiteX65" fmla="*/ 326004 w 697448"/>
              <a:gd name="connsiteY65" fmla="*/ 200256 h 648038"/>
              <a:gd name="connsiteX66" fmla="*/ 323078 w 697448"/>
              <a:gd name="connsiteY66" fmla="*/ 197159 h 648038"/>
              <a:gd name="connsiteX67" fmla="*/ 236143 w 697448"/>
              <a:gd name="connsiteY67" fmla="*/ 184956 h 648038"/>
              <a:gd name="connsiteX68" fmla="*/ 231046 w 697448"/>
              <a:gd name="connsiteY68" fmla="*/ 187772 h 648038"/>
              <a:gd name="connsiteX69" fmla="*/ 208108 w 697448"/>
              <a:gd name="connsiteY69" fmla="*/ 286241 h 648038"/>
              <a:gd name="connsiteX70" fmla="*/ 206787 w 697448"/>
              <a:gd name="connsiteY70" fmla="*/ 305390 h 648038"/>
              <a:gd name="connsiteX71" fmla="*/ 365271 w 697448"/>
              <a:gd name="connsiteY71" fmla="*/ 342469 h 648038"/>
              <a:gd name="connsiteX72" fmla="*/ 365271 w 697448"/>
              <a:gd name="connsiteY72" fmla="*/ 344628 h 648038"/>
              <a:gd name="connsiteX73" fmla="*/ 365271 w 697448"/>
              <a:gd name="connsiteY73" fmla="*/ 430706 h 648038"/>
              <a:gd name="connsiteX74" fmla="*/ 368008 w 697448"/>
              <a:gd name="connsiteY74" fmla="*/ 433335 h 648038"/>
              <a:gd name="connsiteX75" fmla="*/ 464194 w 697448"/>
              <a:gd name="connsiteY75" fmla="*/ 446570 h 648038"/>
              <a:gd name="connsiteX76" fmla="*/ 468724 w 697448"/>
              <a:gd name="connsiteY76" fmla="*/ 444036 h 648038"/>
              <a:gd name="connsiteX77" fmla="*/ 490435 w 697448"/>
              <a:gd name="connsiteY77" fmla="*/ 357863 h 648038"/>
              <a:gd name="connsiteX78" fmla="*/ 492417 w 697448"/>
              <a:gd name="connsiteY78" fmla="*/ 342469 h 648038"/>
              <a:gd name="connsiteX79" fmla="*/ 207165 w 697448"/>
              <a:gd name="connsiteY79" fmla="*/ 342469 h 648038"/>
              <a:gd name="connsiteX80" fmla="*/ 207165 w 697448"/>
              <a:gd name="connsiteY80" fmla="*/ 343877 h 648038"/>
              <a:gd name="connsiteX81" fmla="*/ 207165 w 697448"/>
              <a:gd name="connsiteY81" fmla="*/ 351292 h 648038"/>
              <a:gd name="connsiteX82" fmla="*/ 226987 w 697448"/>
              <a:gd name="connsiteY82" fmla="*/ 446195 h 648038"/>
              <a:gd name="connsiteX83" fmla="*/ 230951 w 697448"/>
              <a:gd name="connsiteY83" fmla="*/ 448166 h 648038"/>
              <a:gd name="connsiteX84" fmla="*/ 322983 w 697448"/>
              <a:gd name="connsiteY84" fmla="*/ 433147 h 648038"/>
              <a:gd name="connsiteX85" fmla="*/ 325721 w 697448"/>
              <a:gd name="connsiteY85" fmla="*/ 430049 h 648038"/>
              <a:gd name="connsiteX86" fmla="*/ 325721 w 697448"/>
              <a:gd name="connsiteY86" fmla="*/ 345566 h 648038"/>
              <a:gd name="connsiteX87" fmla="*/ 325721 w 697448"/>
              <a:gd name="connsiteY87" fmla="*/ 342657 h 648038"/>
              <a:gd name="connsiteX88" fmla="*/ 564815 w 697448"/>
              <a:gd name="connsiteY88" fmla="*/ 530208 h 648038"/>
              <a:gd name="connsiteX89" fmla="*/ 562361 w 697448"/>
              <a:gd name="connsiteY89" fmla="*/ 528424 h 648038"/>
              <a:gd name="connsiteX90" fmla="*/ 493078 w 697448"/>
              <a:gd name="connsiteY90" fmla="*/ 493317 h 648038"/>
              <a:gd name="connsiteX91" fmla="*/ 488358 w 697448"/>
              <a:gd name="connsiteY91" fmla="*/ 495195 h 648038"/>
              <a:gd name="connsiteX92" fmla="*/ 401329 w 697448"/>
              <a:gd name="connsiteY92" fmla="*/ 605585 h 648038"/>
              <a:gd name="connsiteX93" fmla="*/ 399346 w 697448"/>
              <a:gd name="connsiteY93" fmla="*/ 606524 h 648038"/>
              <a:gd name="connsiteX94" fmla="*/ 400196 w 697448"/>
              <a:gd name="connsiteY94" fmla="*/ 607556 h 648038"/>
              <a:gd name="connsiteX95" fmla="*/ 564815 w 697448"/>
              <a:gd name="connsiteY95" fmla="*/ 529739 h 648038"/>
              <a:gd name="connsiteX96" fmla="*/ 293533 w 697448"/>
              <a:gd name="connsiteY96" fmla="*/ 606618 h 648038"/>
              <a:gd name="connsiteX97" fmla="*/ 206221 w 697448"/>
              <a:gd name="connsiteY97" fmla="*/ 494537 h 648038"/>
              <a:gd name="connsiteX98" fmla="*/ 131651 w 697448"/>
              <a:gd name="connsiteY98" fmla="*/ 528988 h 648038"/>
              <a:gd name="connsiteX99" fmla="*/ 293533 w 697448"/>
              <a:gd name="connsiteY99" fmla="*/ 606618 h 648038"/>
              <a:gd name="connsiteX100" fmla="*/ 452300 w 697448"/>
              <a:gd name="connsiteY100" fmla="*/ 481020 h 648038"/>
              <a:gd name="connsiteX101" fmla="*/ 365271 w 697448"/>
              <a:gd name="connsiteY101" fmla="*/ 469380 h 648038"/>
              <a:gd name="connsiteX102" fmla="*/ 365271 w 697448"/>
              <a:gd name="connsiteY102" fmla="*/ 586342 h 648038"/>
              <a:gd name="connsiteX103" fmla="*/ 452300 w 697448"/>
              <a:gd name="connsiteY103" fmla="*/ 481020 h 648038"/>
              <a:gd name="connsiteX104" fmla="*/ 325909 w 697448"/>
              <a:gd name="connsiteY104" fmla="*/ 469380 h 648038"/>
              <a:gd name="connsiteX105" fmla="*/ 243128 w 697448"/>
              <a:gd name="connsiteY105" fmla="*/ 482898 h 648038"/>
              <a:gd name="connsiteX106" fmla="*/ 325909 w 697448"/>
              <a:gd name="connsiteY106" fmla="*/ 584558 h 648038"/>
              <a:gd name="connsiteX107" fmla="*/ 140807 w 697448"/>
              <a:gd name="connsiteY107" fmla="*/ 110799 h 648038"/>
              <a:gd name="connsiteX108" fmla="*/ 144771 w 697448"/>
              <a:gd name="connsiteY108" fmla="*/ 113052 h 648038"/>
              <a:gd name="connsiteX109" fmla="*/ 206315 w 697448"/>
              <a:gd name="connsiteY109" fmla="*/ 139335 h 648038"/>
              <a:gd name="connsiteX110" fmla="*/ 212262 w 697448"/>
              <a:gd name="connsiteY110" fmla="*/ 136988 h 648038"/>
              <a:gd name="connsiteX111" fmla="*/ 287775 w 697448"/>
              <a:gd name="connsiteY111" fmla="*/ 43870 h 648038"/>
              <a:gd name="connsiteX112" fmla="*/ 289757 w 697448"/>
              <a:gd name="connsiteY112" fmla="*/ 41992 h 648038"/>
              <a:gd name="connsiteX113" fmla="*/ 140807 w 697448"/>
              <a:gd name="connsiteY113" fmla="*/ 110799 h 648038"/>
              <a:gd name="connsiteX114" fmla="*/ 447581 w 697448"/>
              <a:gd name="connsiteY114" fmla="*/ 152101 h 648038"/>
              <a:gd name="connsiteX115" fmla="*/ 446637 w 697448"/>
              <a:gd name="connsiteY115" fmla="*/ 150224 h 648038"/>
              <a:gd name="connsiteX116" fmla="*/ 416903 w 697448"/>
              <a:gd name="connsiteY116" fmla="*/ 103289 h 648038"/>
              <a:gd name="connsiteX117" fmla="*/ 368291 w 697448"/>
              <a:gd name="connsiteY117" fmla="*/ 57575 h 648038"/>
              <a:gd name="connsiteX118" fmla="*/ 365271 w 697448"/>
              <a:gd name="connsiteY118" fmla="*/ 56354 h 648038"/>
              <a:gd name="connsiteX119" fmla="*/ 365271 w 697448"/>
              <a:gd name="connsiteY119" fmla="*/ 162615 h 648038"/>
              <a:gd name="connsiteX120" fmla="*/ 447581 w 697448"/>
              <a:gd name="connsiteY120" fmla="*/ 152101 h 648038"/>
              <a:gd name="connsiteX121" fmla="*/ 555376 w 697448"/>
              <a:gd name="connsiteY121" fmla="*/ 109860 h 648038"/>
              <a:gd name="connsiteX122" fmla="*/ 411523 w 697448"/>
              <a:gd name="connsiteY122" fmla="*/ 42462 h 648038"/>
              <a:gd name="connsiteX123" fmla="*/ 413411 w 697448"/>
              <a:gd name="connsiteY123" fmla="*/ 44714 h 648038"/>
              <a:gd name="connsiteX124" fmla="*/ 435593 w 697448"/>
              <a:gd name="connsiteY124" fmla="*/ 66492 h 648038"/>
              <a:gd name="connsiteX125" fmla="*/ 483922 w 697448"/>
              <a:gd name="connsiteY125" fmla="*/ 138490 h 648038"/>
              <a:gd name="connsiteX126" fmla="*/ 487980 w 697448"/>
              <a:gd name="connsiteY126" fmla="*/ 140086 h 648038"/>
              <a:gd name="connsiteX127" fmla="*/ 538197 w 697448"/>
              <a:gd name="connsiteY127" fmla="*/ 118590 h 648038"/>
              <a:gd name="connsiteX128" fmla="*/ 555376 w 697448"/>
              <a:gd name="connsiteY128" fmla="*/ 109860 h 648038"/>
              <a:gd name="connsiteX129" fmla="*/ 325909 w 697448"/>
              <a:gd name="connsiteY129" fmla="*/ 161113 h 648038"/>
              <a:gd name="connsiteX130" fmla="*/ 325909 w 697448"/>
              <a:gd name="connsiteY130" fmla="*/ 61329 h 648038"/>
              <a:gd name="connsiteX131" fmla="*/ 248508 w 697448"/>
              <a:gd name="connsiteY131" fmla="*/ 150506 h 648038"/>
              <a:gd name="connsiteX132" fmla="*/ 325909 w 697448"/>
              <a:gd name="connsiteY132" fmla="*/ 161113 h 64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697448" h="648038">
                <a:moveTo>
                  <a:pt x="344410" y="33"/>
                </a:moveTo>
                <a:cubicBezTo>
                  <a:pt x="414147" y="-896"/>
                  <a:pt x="482695" y="18028"/>
                  <a:pt x="541973" y="54571"/>
                </a:cubicBezTo>
                <a:cubicBezTo>
                  <a:pt x="599988" y="89710"/>
                  <a:pt x="645602" y="141894"/>
                  <a:pt x="672517" y="203917"/>
                </a:cubicBezTo>
                <a:cubicBezTo>
                  <a:pt x="685169" y="232866"/>
                  <a:pt x="693102" y="263633"/>
                  <a:pt x="696020" y="295065"/>
                </a:cubicBezTo>
                <a:cubicBezTo>
                  <a:pt x="701438" y="350396"/>
                  <a:pt x="691377" y="406140"/>
                  <a:pt x="666947" y="456145"/>
                </a:cubicBezTo>
                <a:cubicBezTo>
                  <a:pt x="645622" y="500242"/>
                  <a:pt x="614509" y="538951"/>
                  <a:pt x="575954" y="569352"/>
                </a:cubicBezTo>
                <a:cubicBezTo>
                  <a:pt x="530200" y="606248"/>
                  <a:pt x="475759" y="630960"/>
                  <a:pt x="417753" y="641162"/>
                </a:cubicBezTo>
                <a:cubicBezTo>
                  <a:pt x="326892" y="659103"/>
                  <a:pt x="232573" y="641627"/>
                  <a:pt x="154305" y="592350"/>
                </a:cubicBezTo>
                <a:cubicBezTo>
                  <a:pt x="91969" y="554567"/>
                  <a:pt x="44302" y="496942"/>
                  <a:pt x="19041" y="428829"/>
                </a:cubicBezTo>
                <a:cubicBezTo>
                  <a:pt x="8802" y="402141"/>
                  <a:pt x="2661" y="374073"/>
                  <a:pt x="824" y="345566"/>
                </a:cubicBezTo>
                <a:cubicBezTo>
                  <a:pt x="-5234" y="263569"/>
                  <a:pt x="22308" y="182618"/>
                  <a:pt x="77187" y="121124"/>
                </a:cubicBezTo>
                <a:cubicBezTo>
                  <a:pt x="116614" y="75439"/>
                  <a:pt x="167525" y="40974"/>
                  <a:pt x="224721" y="21247"/>
                </a:cubicBezTo>
                <a:cubicBezTo>
                  <a:pt x="254782" y="10547"/>
                  <a:pt x="286146" y="3886"/>
                  <a:pt x="317981" y="1441"/>
                </a:cubicBezTo>
                <a:cubicBezTo>
                  <a:pt x="328269" y="690"/>
                  <a:pt x="338558" y="33"/>
                  <a:pt x="344410" y="33"/>
                </a:cubicBezTo>
                <a:close/>
                <a:moveTo>
                  <a:pt x="657603" y="305390"/>
                </a:moveTo>
                <a:cubicBezTo>
                  <a:pt x="657642" y="304796"/>
                  <a:pt x="657642" y="304201"/>
                  <a:pt x="657603" y="303607"/>
                </a:cubicBezTo>
                <a:cubicBezTo>
                  <a:pt x="656281" y="293657"/>
                  <a:pt x="655432" y="283706"/>
                  <a:pt x="653638" y="273944"/>
                </a:cubicBezTo>
                <a:cubicBezTo>
                  <a:pt x="643972" y="223396"/>
                  <a:pt x="620341" y="176525"/>
                  <a:pt x="585393" y="138584"/>
                </a:cubicBezTo>
                <a:cubicBezTo>
                  <a:pt x="584496" y="137063"/>
                  <a:pt x="582530" y="136554"/>
                  <a:pt x="581001" y="137445"/>
                </a:cubicBezTo>
                <a:cubicBezTo>
                  <a:pt x="580853" y="137532"/>
                  <a:pt x="580711" y="137630"/>
                  <a:pt x="580579" y="137739"/>
                </a:cubicBezTo>
                <a:cubicBezTo>
                  <a:pt x="555687" y="151833"/>
                  <a:pt x="529636" y="163797"/>
                  <a:pt x="502706" y="173504"/>
                </a:cubicBezTo>
                <a:lnTo>
                  <a:pt x="500157" y="174536"/>
                </a:lnTo>
                <a:cubicBezTo>
                  <a:pt x="500157" y="175475"/>
                  <a:pt x="500723" y="176038"/>
                  <a:pt x="500912" y="176601"/>
                </a:cubicBezTo>
                <a:cubicBezTo>
                  <a:pt x="506576" y="192841"/>
                  <a:pt x="512711" y="208798"/>
                  <a:pt x="517714" y="225132"/>
                </a:cubicBezTo>
                <a:cubicBezTo>
                  <a:pt x="525804" y="250395"/>
                  <a:pt x="530657" y="276572"/>
                  <a:pt x="532156" y="303044"/>
                </a:cubicBezTo>
                <a:cubicBezTo>
                  <a:pt x="532156" y="305484"/>
                  <a:pt x="533477" y="305578"/>
                  <a:pt x="535271" y="305578"/>
                </a:cubicBezTo>
                <a:lnTo>
                  <a:pt x="654771" y="305578"/>
                </a:lnTo>
                <a:close/>
                <a:moveTo>
                  <a:pt x="39619" y="305390"/>
                </a:moveTo>
                <a:lnTo>
                  <a:pt x="42073" y="305390"/>
                </a:lnTo>
                <a:lnTo>
                  <a:pt x="164783" y="305390"/>
                </a:lnTo>
                <a:cubicBezTo>
                  <a:pt x="166859" y="305390"/>
                  <a:pt x="167520" y="304733"/>
                  <a:pt x="167614" y="302762"/>
                </a:cubicBezTo>
                <a:cubicBezTo>
                  <a:pt x="167614" y="297224"/>
                  <a:pt x="168275" y="291779"/>
                  <a:pt x="168747" y="286335"/>
                </a:cubicBezTo>
                <a:cubicBezTo>
                  <a:pt x="171985" y="248749"/>
                  <a:pt x="180434" y="211790"/>
                  <a:pt x="193855" y="176507"/>
                </a:cubicBezTo>
                <a:cubicBezTo>
                  <a:pt x="194215" y="175648"/>
                  <a:pt x="194530" y="174771"/>
                  <a:pt x="194799" y="173879"/>
                </a:cubicBezTo>
                <a:lnTo>
                  <a:pt x="191495" y="172753"/>
                </a:lnTo>
                <a:cubicBezTo>
                  <a:pt x="164899" y="164156"/>
                  <a:pt x="139324" y="152698"/>
                  <a:pt x="115227" y="138584"/>
                </a:cubicBezTo>
                <a:cubicBezTo>
                  <a:pt x="113150" y="137364"/>
                  <a:pt x="112206" y="137739"/>
                  <a:pt x="110696" y="139429"/>
                </a:cubicBezTo>
                <a:cubicBezTo>
                  <a:pt x="71974" y="182048"/>
                  <a:pt x="47531" y="235582"/>
                  <a:pt x="40752" y="292624"/>
                </a:cubicBezTo>
                <a:cubicBezTo>
                  <a:pt x="40280" y="296848"/>
                  <a:pt x="39996" y="300978"/>
                  <a:pt x="39619" y="305296"/>
                </a:cubicBezTo>
                <a:close/>
                <a:moveTo>
                  <a:pt x="39619" y="342938"/>
                </a:moveTo>
                <a:cubicBezTo>
                  <a:pt x="44001" y="401769"/>
                  <a:pt x="67149" y="457674"/>
                  <a:pt x="105693" y="502516"/>
                </a:cubicBezTo>
                <a:cubicBezTo>
                  <a:pt x="133355" y="486652"/>
                  <a:pt x="162272" y="473059"/>
                  <a:pt x="192156" y="461871"/>
                </a:cubicBezTo>
                <a:cubicBezTo>
                  <a:pt x="191684" y="460651"/>
                  <a:pt x="191495" y="459806"/>
                  <a:pt x="191118" y="458961"/>
                </a:cubicBezTo>
                <a:cubicBezTo>
                  <a:pt x="178026" y="422728"/>
                  <a:pt x="170391" y="384770"/>
                  <a:pt x="168464" y="346317"/>
                </a:cubicBezTo>
                <a:cubicBezTo>
                  <a:pt x="168464" y="343689"/>
                  <a:pt x="167048" y="343595"/>
                  <a:pt x="164971" y="343595"/>
                </a:cubicBezTo>
                <a:lnTo>
                  <a:pt x="42923" y="343595"/>
                </a:lnTo>
                <a:close/>
                <a:moveTo>
                  <a:pt x="531306" y="342938"/>
                </a:moveTo>
                <a:cubicBezTo>
                  <a:pt x="529441" y="362677"/>
                  <a:pt x="526288" y="382274"/>
                  <a:pt x="521867" y="401607"/>
                </a:cubicBezTo>
                <a:cubicBezTo>
                  <a:pt x="517349" y="420980"/>
                  <a:pt x="511579" y="440044"/>
                  <a:pt x="504593" y="458679"/>
                </a:cubicBezTo>
                <a:cubicBezTo>
                  <a:pt x="535599" y="469187"/>
                  <a:pt x="564864" y="484214"/>
                  <a:pt x="591434" y="503267"/>
                </a:cubicBezTo>
                <a:cubicBezTo>
                  <a:pt x="630372" y="458311"/>
                  <a:pt x="653765" y="402110"/>
                  <a:pt x="658169" y="342938"/>
                </a:cubicBezTo>
                <a:close/>
                <a:moveTo>
                  <a:pt x="365271" y="198942"/>
                </a:moveTo>
                <a:cubicBezTo>
                  <a:pt x="365271" y="199787"/>
                  <a:pt x="365271" y="200444"/>
                  <a:pt x="365271" y="201007"/>
                </a:cubicBezTo>
                <a:cubicBezTo>
                  <a:pt x="365271" y="235051"/>
                  <a:pt x="365271" y="269063"/>
                  <a:pt x="365271" y="303044"/>
                </a:cubicBezTo>
                <a:cubicBezTo>
                  <a:pt x="365271" y="305203"/>
                  <a:pt x="366120" y="305578"/>
                  <a:pt x="368103" y="305578"/>
                </a:cubicBezTo>
                <a:lnTo>
                  <a:pt x="491001" y="305578"/>
                </a:lnTo>
                <a:cubicBezTo>
                  <a:pt x="493266" y="305578"/>
                  <a:pt x="494116" y="305578"/>
                  <a:pt x="493833" y="302668"/>
                </a:cubicBezTo>
                <a:cubicBezTo>
                  <a:pt x="492417" y="292436"/>
                  <a:pt x="491662" y="282111"/>
                  <a:pt x="489868" y="271879"/>
                </a:cubicBezTo>
                <a:cubicBezTo>
                  <a:pt x="484352" y="243352"/>
                  <a:pt x="475940" y="215455"/>
                  <a:pt x="464760" y="188617"/>
                </a:cubicBezTo>
                <a:cubicBezTo>
                  <a:pt x="463910" y="186364"/>
                  <a:pt x="462967" y="185800"/>
                  <a:pt x="460607" y="186364"/>
                </a:cubicBezTo>
                <a:cubicBezTo>
                  <a:pt x="436542" y="192476"/>
                  <a:pt x="411956" y="196341"/>
                  <a:pt x="387170" y="197910"/>
                </a:cubicBezTo>
                <a:close/>
                <a:moveTo>
                  <a:pt x="206787" y="305390"/>
                </a:moveTo>
                <a:lnTo>
                  <a:pt x="209807" y="305390"/>
                </a:lnTo>
                <a:lnTo>
                  <a:pt x="323078" y="305390"/>
                </a:lnTo>
                <a:cubicBezTo>
                  <a:pt x="325626" y="305390"/>
                  <a:pt x="326098" y="304545"/>
                  <a:pt x="326004" y="302293"/>
                </a:cubicBezTo>
                <a:lnTo>
                  <a:pt x="326004" y="200256"/>
                </a:lnTo>
                <a:cubicBezTo>
                  <a:pt x="326004" y="198004"/>
                  <a:pt x="325343" y="197346"/>
                  <a:pt x="323078" y="197159"/>
                </a:cubicBezTo>
                <a:cubicBezTo>
                  <a:pt x="293829" y="195304"/>
                  <a:pt x="264765" y="191224"/>
                  <a:pt x="236143" y="184956"/>
                </a:cubicBezTo>
                <a:cubicBezTo>
                  <a:pt x="233028" y="184205"/>
                  <a:pt x="232084" y="184956"/>
                  <a:pt x="231046" y="187772"/>
                </a:cubicBezTo>
                <a:cubicBezTo>
                  <a:pt x="219050" y="219440"/>
                  <a:pt x="211338" y="252553"/>
                  <a:pt x="208108" y="286241"/>
                </a:cubicBezTo>
                <a:cubicBezTo>
                  <a:pt x="207825" y="292530"/>
                  <a:pt x="207259" y="298819"/>
                  <a:pt x="206787" y="305390"/>
                </a:cubicBezTo>
                <a:close/>
                <a:moveTo>
                  <a:pt x="365271" y="342469"/>
                </a:moveTo>
                <a:cubicBezTo>
                  <a:pt x="365232" y="343188"/>
                  <a:pt x="365232" y="343909"/>
                  <a:pt x="365271" y="344628"/>
                </a:cubicBezTo>
                <a:cubicBezTo>
                  <a:pt x="365271" y="373227"/>
                  <a:pt x="365271" y="401919"/>
                  <a:pt x="365271" y="430706"/>
                </a:cubicBezTo>
                <a:cubicBezTo>
                  <a:pt x="365271" y="432771"/>
                  <a:pt x="365932" y="433241"/>
                  <a:pt x="368008" y="433335"/>
                </a:cubicBezTo>
                <a:cubicBezTo>
                  <a:pt x="400417" y="434739"/>
                  <a:pt x="432620" y="439169"/>
                  <a:pt x="464194" y="446570"/>
                </a:cubicBezTo>
                <a:cubicBezTo>
                  <a:pt x="466931" y="447227"/>
                  <a:pt x="467781" y="446570"/>
                  <a:pt x="468724" y="444036"/>
                </a:cubicBezTo>
                <a:cubicBezTo>
                  <a:pt x="478961" y="416142"/>
                  <a:pt x="486238" y="387261"/>
                  <a:pt x="490435" y="357863"/>
                </a:cubicBezTo>
                <a:cubicBezTo>
                  <a:pt x="491190" y="352794"/>
                  <a:pt x="491756" y="347725"/>
                  <a:pt x="492417" y="342469"/>
                </a:cubicBezTo>
                <a:close/>
                <a:moveTo>
                  <a:pt x="207165" y="342469"/>
                </a:moveTo>
                <a:cubicBezTo>
                  <a:pt x="207078" y="342934"/>
                  <a:pt x="207078" y="343411"/>
                  <a:pt x="207165" y="343877"/>
                </a:cubicBezTo>
                <a:cubicBezTo>
                  <a:pt x="207165" y="346317"/>
                  <a:pt x="207165" y="348852"/>
                  <a:pt x="207165" y="351292"/>
                </a:cubicBezTo>
                <a:cubicBezTo>
                  <a:pt x="209437" y="383671"/>
                  <a:pt x="216104" y="415595"/>
                  <a:pt x="226987" y="446195"/>
                </a:cubicBezTo>
                <a:cubicBezTo>
                  <a:pt x="227836" y="448541"/>
                  <a:pt x="228780" y="448823"/>
                  <a:pt x="230951" y="448166"/>
                </a:cubicBezTo>
                <a:cubicBezTo>
                  <a:pt x="260966" y="439749"/>
                  <a:pt x="291837" y="434711"/>
                  <a:pt x="322983" y="433147"/>
                </a:cubicBezTo>
                <a:cubicBezTo>
                  <a:pt x="325343" y="433147"/>
                  <a:pt x="325721" y="432114"/>
                  <a:pt x="325721" y="430049"/>
                </a:cubicBezTo>
                <a:lnTo>
                  <a:pt x="325721" y="345566"/>
                </a:lnTo>
                <a:cubicBezTo>
                  <a:pt x="325771" y="344597"/>
                  <a:pt x="325771" y="343626"/>
                  <a:pt x="325721" y="342657"/>
                </a:cubicBezTo>
                <a:close/>
                <a:moveTo>
                  <a:pt x="564815" y="530208"/>
                </a:moveTo>
                <a:lnTo>
                  <a:pt x="562361" y="528424"/>
                </a:lnTo>
                <a:cubicBezTo>
                  <a:pt x="540930" y="513725"/>
                  <a:pt x="517633" y="501919"/>
                  <a:pt x="493078" y="493317"/>
                </a:cubicBezTo>
                <a:cubicBezTo>
                  <a:pt x="490623" y="492378"/>
                  <a:pt x="489585" y="492754"/>
                  <a:pt x="488358" y="495195"/>
                </a:cubicBezTo>
                <a:cubicBezTo>
                  <a:pt x="467660" y="537782"/>
                  <a:pt x="437976" y="575433"/>
                  <a:pt x="401329" y="605585"/>
                </a:cubicBezTo>
                <a:cubicBezTo>
                  <a:pt x="400717" y="605992"/>
                  <a:pt x="400049" y="606307"/>
                  <a:pt x="399346" y="606524"/>
                </a:cubicBezTo>
                <a:lnTo>
                  <a:pt x="400196" y="607556"/>
                </a:lnTo>
                <a:cubicBezTo>
                  <a:pt x="461527" y="598141"/>
                  <a:pt x="518750" y="571091"/>
                  <a:pt x="564815" y="529739"/>
                </a:cubicBezTo>
                <a:close/>
                <a:moveTo>
                  <a:pt x="293533" y="606618"/>
                </a:moveTo>
                <a:cubicBezTo>
                  <a:pt x="257048" y="575569"/>
                  <a:pt x="227334" y="537428"/>
                  <a:pt x="206221" y="494537"/>
                </a:cubicBezTo>
                <a:cubicBezTo>
                  <a:pt x="180494" y="504059"/>
                  <a:pt x="155560" y="515577"/>
                  <a:pt x="131651" y="528988"/>
                </a:cubicBezTo>
                <a:cubicBezTo>
                  <a:pt x="176895" y="569935"/>
                  <a:pt x="233141" y="596908"/>
                  <a:pt x="293533" y="606618"/>
                </a:cubicBezTo>
                <a:close/>
                <a:moveTo>
                  <a:pt x="452300" y="481020"/>
                </a:moveTo>
                <a:cubicBezTo>
                  <a:pt x="423702" y="474541"/>
                  <a:pt x="394574" y="470646"/>
                  <a:pt x="365271" y="469380"/>
                </a:cubicBezTo>
                <a:lnTo>
                  <a:pt x="365271" y="586342"/>
                </a:lnTo>
                <a:cubicBezTo>
                  <a:pt x="402257" y="558583"/>
                  <a:pt x="432085" y="522485"/>
                  <a:pt x="452300" y="481020"/>
                </a:cubicBezTo>
                <a:close/>
                <a:moveTo>
                  <a:pt x="325909" y="469380"/>
                </a:moveTo>
                <a:cubicBezTo>
                  <a:pt x="297894" y="470788"/>
                  <a:pt x="270126" y="475322"/>
                  <a:pt x="243128" y="482898"/>
                </a:cubicBezTo>
                <a:cubicBezTo>
                  <a:pt x="263013" y="522333"/>
                  <a:pt x="291255" y="557016"/>
                  <a:pt x="325909" y="584558"/>
                </a:cubicBezTo>
                <a:close/>
                <a:moveTo>
                  <a:pt x="140807" y="110799"/>
                </a:moveTo>
                <a:lnTo>
                  <a:pt x="144771" y="113052"/>
                </a:lnTo>
                <a:cubicBezTo>
                  <a:pt x="164406" y="123724"/>
                  <a:pt x="185013" y="132525"/>
                  <a:pt x="206315" y="139335"/>
                </a:cubicBezTo>
                <a:cubicBezTo>
                  <a:pt x="210279" y="140649"/>
                  <a:pt x="210279" y="140649"/>
                  <a:pt x="212262" y="136988"/>
                </a:cubicBezTo>
                <a:cubicBezTo>
                  <a:pt x="231110" y="101364"/>
                  <a:pt x="256759" y="69735"/>
                  <a:pt x="287775" y="43870"/>
                </a:cubicBezTo>
                <a:lnTo>
                  <a:pt x="289757" y="41992"/>
                </a:lnTo>
                <a:cubicBezTo>
                  <a:pt x="234836" y="51343"/>
                  <a:pt x="183418" y="75095"/>
                  <a:pt x="140807" y="110799"/>
                </a:cubicBezTo>
                <a:close/>
                <a:moveTo>
                  <a:pt x="447581" y="152101"/>
                </a:moveTo>
                <a:lnTo>
                  <a:pt x="446637" y="150224"/>
                </a:lnTo>
                <a:cubicBezTo>
                  <a:pt x="438146" y="133732"/>
                  <a:pt x="428195" y="118026"/>
                  <a:pt x="416903" y="103289"/>
                </a:cubicBezTo>
                <a:cubicBezTo>
                  <a:pt x="403544" y="85313"/>
                  <a:pt x="387086" y="69835"/>
                  <a:pt x="368291" y="57575"/>
                </a:cubicBezTo>
                <a:lnTo>
                  <a:pt x="365271" y="56354"/>
                </a:lnTo>
                <a:lnTo>
                  <a:pt x="365271" y="162615"/>
                </a:lnTo>
                <a:cubicBezTo>
                  <a:pt x="393019" y="162217"/>
                  <a:pt x="420632" y="158689"/>
                  <a:pt x="447581" y="152101"/>
                </a:cubicBezTo>
                <a:close/>
                <a:moveTo>
                  <a:pt x="555376" y="109860"/>
                </a:moveTo>
                <a:cubicBezTo>
                  <a:pt x="514013" y="75525"/>
                  <a:pt x="464482" y="52319"/>
                  <a:pt x="411523" y="42462"/>
                </a:cubicBezTo>
                <a:cubicBezTo>
                  <a:pt x="412030" y="43306"/>
                  <a:pt x="412667" y="44067"/>
                  <a:pt x="413411" y="44714"/>
                </a:cubicBezTo>
                <a:cubicBezTo>
                  <a:pt x="420868" y="51942"/>
                  <a:pt x="428608" y="58889"/>
                  <a:pt x="435593" y="66492"/>
                </a:cubicBezTo>
                <a:cubicBezTo>
                  <a:pt x="454937" y="88182"/>
                  <a:pt x="471198" y="112407"/>
                  <a:pt x="483922" y="138490"/>
                </a:cubicBezTo>
                <a:cubicBezTo>
                  <a:pt x="484960" y="140555"/>
                  <a:pt x="485904" y="140931"/>
                  <a:pt x="487980" y="140086"/>
                </a:cubicBezTo>
                <a:cubicBezTo>
                  <a:pt x="504688" y="132858"/>
                  <a:pt x="521490" y="125912"/>
                  <a:pt x="538197" y="118590"/>
                </a:cubicBezTo>
                <a:cubicBezTo>
                  <a:pt x="543860" y="116149"/>
                  <a:pt x="549241" y="112676"/>
                  <a:pt x="555376" y="109860"/>
                </a:cubicBezTo>
                <a:close/>
                <a:moveTo>
                  <a:pt x="325909" y="161113"/>
                </a:moveTo>
                <a:lnTo>
                  <a:pt x="325909" y="61329"/>
                </a:lnTo>
                <a:cubicBezTo>
                  <a:pt x="293873" y="85080"/>
                  <a:pt x="267454" y="115518"/>
                  <a:pt x="248508" y="150506"/>
                </a:cubicBezTo>
                <a:cubicBezTo>
                  <a:pt x="274033" y="155806"/>
                  <a:pt x="299894" y="159351"/>
                  <a:pt x="325909" y="161113"/>
                </a:cubicBezTo>
                <a:close/>
              </a:path>
            </a:pathLst>
          </a:custGeom>
          <a:solidFill>
            <a:schemeClr val="tx2">
              <a:lumMod val="50000"/>
              <a:lumOff val="50000"/>
            </a:schemeClr>
          </a:solidFill>
          <a:ln w="9396" cap="flat">
            <a:noFill/>
            <a:prstDash val="solid"/>
            <a:miter/>
          </a:ln>
        </p:spPr>
        <p:txBody>
          <a:bodyPr rtlCol="0" anchor="ctr"/>
          <a:lstStyle/>
          <a:p>
            <a:endParaRPr lang="en-US">
              <a:solidFill>
                <a:srgbClr val="0B0B0B"/>
              </a:solidFill>
              <a:latin typeface="Montserrat" pitchFamily="2" charset="77"/>
            </a:endParaRPr>
          </a:p>
        </p:txBody>
      </p:sp>
      <p:grpSp>
        <p:nvGrpSpPr>
          <p:cNvPr id="58" name="Graphic 33">
            <a:extLst>
              <a:ext uri="{FF2B5EF4-FFF2-40B4-BE49-F238E27FC236}">
                <a16:creationId xmlns:a16="http://schemas.microsoft.com/office/drawing/2014/main" id="{8343DFE5-B5B6-944C-F9A1-D6E62310DD88}"/>
              </a:ext>
            </a:extLst>
          </p:cNvPr>
          <p:cNvGrpSpPr/>
          <p:nvPr userDrawn="1"/>
        </p:nvGrpSpPr>
        <p:grpSpPr>
          <a:xfrm>
            <a:off x="9580646" y="4777418"/>
            <a:ext cx="238235" cy="236287"/>
            <a:chOff x="3629364" y="3595600"/>
            <a:chExt cx="652179" cy="646842"/>
          </a:xfrm>
          <a:solidFill>
            <a:schemeClr val="tx2">
              <a:lumMod val="75000"/>
              <a:lumOff val="25000"/>
              <a:alpha val="50181"/>
            </a:schemeClr>
          </a:solidFill>
        </p:grpSpPr>
        <p:sp>
          <p:nvSpPr>
            <p:cNvPr id="59" name="Freeform 58">
              <a:extLst>
                <a:ext uri="{FF2B5EF4-FFF2-40B4-BE49-F238E27FC236}">
                  <a16:creationId xmlns:a16="http://schemas.microsoft.com/office/drawing/2014/main" id="{58CF6629-0F48-DE48-740A-EAB45F67C744}"/>
                </a:ext>
              </a:extLst>
            </p:cNvPr>
            <p:cNvSpPr/>
            <p:nvPr/>
          </p:nvSpPr>
          <p:spPr>
            <a:xfrm>
              <a:off x="3849560" y="3801731"/>
              <a:ext cx="431983" cy="440711"/>
            </a:xfrm>
            <a:custGeom>
              <a:avLst/>
              <a:gdLst>
                <a:gd name="connsiteX0" fmla="*/ 431800 w 431983"/>
                <a:gd name="connsiteY0" fmla="*/ 414816 h 440711"/>
                <a:gd name="connsiteX1" fmla="*/ 411551 w 431983"/>
                <a:gd name="connsiteY1" fmla="*/ 440497 h 440711"/>
                <a:gd name="connsiteX2" fmla="*/ 405321 w 431983"/>
                <a:gd name="connsiteY2" fmla="*/ 440442 h 440711"/>
                <a:gd name="connsiteX3" fmla="*/ 314452 w 431983"/>
                <a:gd name="connsiteY3" fmla="*/ 440442 h 440711"/>
                <a:gd name="connsiteX4" fmla="*/ 288354 w 431983"/>
                <a:gd name="connsiteY4" fmla="*/ 415003 h 440711"/>
                <a:gd name="connsiteX5" fmla="*/ 288354 w 431983"/>
                <a:gd name="connsiteY5" fmla="*/ 214873 h 440711"/>
                <a:gd name="connsiteX6" fmla="*/ 281877 w 431983"/>
                <a:gd name="connsiteY6" fmla="*/ 169347 h 440711"/>
                <a:gd name="connsiteX7" fmla="*/ 224727 w 431983"/>
                <a:gd name="connsiteY7" fmla="*/ 119971 h 440711"/>
                <a:gd name="connsiteX8" fmla="*/ 154718 w 431983"/>
                <a:gd name="connsiteY8" fmla="*/ 158646 h 440711"/>
                <a:gd name="connsiteX9" fmla="*/ 140716 w 431983"/>
                <a:gd name="connsiteY9" fmla="*/ 220036 h 440711"/>
                <a:gd name="connsiteX10" fmla="*/ 140716 w 431983"/>
                <a:gd name="connsiteY10" fmla="*/ 414909 h 440711"/>
                <a:gd name="connsiteX11" fmla="*/ 114522 w 431983"/>
                <a:gd name="connsiteY11" fmla="*/ 440536 h 440711"/>
                <a:gd name="connsiteX12" fmla="*/ 25940 w 431983"/>
                <a:gd name="connsiteY12" fmla="*/ 440536 h 440711"/>
                <a:gd name="connsiteX13" fmla="*/ 222 w 431983"/>
                <a:gd name="connsiteY13" fmla="*/ 420795 h 440711"/>
                <a:gd name="connsiteX14" fmla="*/ 222 w 431983"/>
                <a:gd name="connsiteY14" fmla="*/ 415191 h 440711"/>
                <a:gd name="connsiteX15" fmla="*/ 222 w 431983"/>
                <a:gd name="connsiteY15" fmla="*/ 31734 h 440711"/>
                <a:gd name="connsiteX16" fmla="*/ 19259 w 431983"/>
                <a:gd name="connsiteY16" fmla="*/ 6809 h 440711"/>
                <a:gd name="connsiteX17" fmla="*/ 25178 w 431983"/>
                <a:gd name="connsiteY17" fmla="*/ 6765 h 440711"/>
                <a:gd name="connsiteX18" fmla="*/ 116142 w 431983"/>
                <a:gd name="connsiteY18" fmla="*/ 6765 h 440711"/>
                <a:gd name="connsiteX19" fmla="*/ 140663 w 431983"/>
                <a:gd name="connsiteY19" fmla="*/ 25858 h 440711"/>
                <a:gd name="connsiteX20" fmla="*/ 140621 w 431983"/>
                <a:gd name="connsiteY20" fmla="*/ 31265 h 440711"/>
                <a:gd name="connsiteX21" fmla="*/ 140621 w 431983"/>
                <a:gd name="connsiteY21" fmla="*/ 57548 h 440711"/>
                <a:gd name="connsiteX22" fmla="*/ 150813 w 431983"/>
                <a:gd name="connsiteY22" fmla="*/ 45345 h 440711"/>
                <a:gd name="connsiteX23" fmla="*/ 231299 w 431983"/>
                <a:gd name="connsiteY23" fmla="*/ 3291 h 440711"/>
                <a:gd name="connsiteX24" fmla="*/ 328359 w 431983"/>
                <a:gd name="connsiteY24" fmla="*/ 8266 h 440711"/>
                <a:gd name="connsiteX25" fmla="*/ 412560 w 431983"/>
                <a:gd name="connsiteY25" fmla="*/ 87962 h 440711"/>
                <a:gd name="connsiteX26" fmla="*/ 430181 w 431983"/>
                <a:gd name="connsiteY26" fmla="*/ 180048 h 440711"/>
                <a:gd name="connsiteX27" fmla="*/ 431800 w 431983"/>
                <a:gd name="connsiteY27" fmla="*/ 414816 h 44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1983" h="440711">
                  <a:moveTo>
                    <a:pt x="431800" y="414816"/>
                  </a:moveTo>
                  <a:cubicBezTo>
                    <a:pt x="433404" y="427418"/>
                    <a:pt x="424338" y="438917"/>
                    <a:pt x="411551" y="440497"/>
                  </a:cubicBezTo>
                  <a:cubicBezTo>
                    <a:pt x="409481" y="440754"/>
                    <a:pt x="407386" y="440735"/>
                    <a:pt x="405321" y="440442"/>
                  </a:cubicBezTo>
                  <a:lnTo>
                    <a:pt x="314452" y="440442"/>
                  </a:lnTo>
                  <a:cubicBezTo>
                    <a:pt x="296450" y="440442"/>
                    <a:pt x="288354" y="432557"/>
                    <a:pt x="288354" y="415003"/>
                  </a:cubicBezTo>
                  <a:cubicBezTo>
                    <a:pt x="288354" y="348356"/>
                    <a:pt x="288354" y="281615"/>
                    <a:pt x="288354" y="214873"/>
                  </a:cubicBezTo>
                  <a:cubicBezTo>
                    <a:pt x="287920" y="199508"/>
                    <a:pt x="285748" y="184237"/>
                    <a:pt x="281877" y="169347"/>
                  </a:cubicBezTo>
                  <a:cubicBezTo>
                    <a:pt x="276778" y="141803"/>
                    <a:pt x="253102" y="121348"/>
                    <a:pt x="224727" y="119971"/>
                  </a:cubicBezTo>
                  <a:cubicBezTo>
                    <a:pt x="195249" y="116028"/>
                    <a:pt x="166687" y="131806"/>
                    <a:pt x="154718" y="158646"/>
                  </a:cubicBezTo>
                  <a:cubicBezTo>
                    <a:pt x="145309" y="177771"/>
                    <a:pt x="140517" y="198782"/>
                    <a:pt x="140716" y="220036"/>
                  </a:cubicBezTo>
                  <a:lnTo>
                    <a:pt x="140716" y="414909"/>
                  </a:lnTo>
                  <a:cubicBezTo>
                    <a:pt x="140716" y="432088"/>
                    <a:pt x="132144" y="440442"/>
                    <a:pt x="114522" y="440536"/>
                  </a:cubicBezTo>
                  <a:lnTo>
                    <a:pt x="25940" y="440536"/>
                  </a:lnTo>
                  <a:cubicBezTo>
                    <a:pt x="13307" y="442083"/>
                    <a:pt x="1792" y="433245"/>
                    <a:pt x="222" y="420795"/>
                  </a:cubicBezTo>
                  <a:cubicBezTo>
                    <a:pt x="-12" y="418934"/>
                    <a:pt x="-12" y="417052"/>
                    <a:pt x="222" y="415191"/>
                  </a:cubicBezTo>
                  <a:lnTo>
                    <a:pt x="222" y="31734"/>
                  </a:lnTo>
                  <a:cubicBezTo>
                    <a:pt x="-1505" y="19671"/>
                    <a:pt x="7018" y="8511"/>
                    <a:pt x="19259" y="6809"/>
                  </a:cubicBezTo>
                  <a:cubicBezTo>
                    <a:pt x="21221" y="6536"/>
                    <a:pt x="23212" y="6521"/>
                    <a:pt x="25178" y="6765"/>
                  </a:cubicBezTo>
                  <a:lnTo>
                    <a:pt x="116142" y="6765"/>
                  </a:lnTo>
                  <a:cubicBezTo>
                    <a:pt x="128263" y="5364"/>
                    <a:pt x="139242" y="13912"/>
                    <a:pt x="140663" y="25858"/>
                  </a:cubicBezTo>
                  <a:cubicBezTo>
                    <a:pt x="140877" y="27654"/>
                    <a:pt x="140863" y="29471"/>
                    <a:pt x="140621" y="31265"/>
                  </a:cubicBezTo>
                  <a:lnTo>
                    <a:pt x="140621" y="57548"/>
                  </a:lnTo>
                  <a:cubicBezTo>
                    <a:pt x="144717" y="52667"/>
                    <a:pt x="147669" y="48912"/>
                    <a:pt x="150813" y="45345"/>
                  </a:cubicBezTo>
                  <a:cubicBezTo>
                    <a:pt x="171518" y="22096"/>
                    <a:pt x="200154" y="7134"/>
                    <a:pt x="231299" y="3291"/>
                  </a:cubicBezTo>
                  <a:cubicBezTo>
                    <a:pt x="263611" y="-2397"/>
                    <a:pt x="296818" y="-695"/>
                    <a:pt x="328359" y="8266"/>
                  </a:cubicBezTo>
                  <a:cubicBezTo>
                    <a:pt x="367718" y="20075"/>
                    <a:pt x="398998" y="49682"/>
                    <a:pt x="412560" y="87962"/>
                  </a:cubicBezTo>
                  <a:cubicBezTo>
                    <a:pt x="424191" y="117311"/>
                    <a:pt x="430167" y="148540"/>
                    <a:pt x="430181" y="180048"/>
                  </a:cubicBezTo>
                  <a:cubicBezTo>
                    <a:pt x="431419" y="258241"/>
                    <a:pt x="431419" y="336528"/>
                    <a:pt x="431800" y="414816"/>
                  </a:cubicBezTo>
                  <a:close/>
                </a:path>
              </a:pathLst>
            </a:custGeom>
            <a:grpFill/>
            <a:ln w="9525" cap="flat">
              <a:noFill/>
              <a:prstDash val="solid"/>
              <a:miter/>
            </a:ln>
          </p:spPr>
          <p:txBody>
            <a:bodyPr rtlCol="0" anchor="ctr"/>
            <a:lstStyle/>
            <a:p>
              <a:endParaRPr lang="en-US">
                <a:solidFill>
                  <a:srgbClr val="0B0B0B"/>
                </a:solidFill>
                <a:latin typeface="Montserrat" pitchFamily="2" charset="77"/>
              </a:endParaRPr>
            </a:p>
          </p:txBody>
        </p:sp>
        <p:sp>
          <p:nvSpPr>
            <p:cNvPr id="60" name="Freeform 59">
              <a:extLst>
                <a:ext uri="{FF2B5EF4-FFF2-40B4-BE49-F238E27FC236}">
                  <a16:creationId xmlns:a16="http://schemas.microsoft.com/office/drawing/2014/main" id="{3159748A-9A5D-90D1-1C8B-AF79959BA869}"/>
                </a:ext>
              </a:extLst>
            </p:cNvPr>
            <p:cNvSpPr/>
            <p:nvPr/>
          </p:nvSpPr>
          <p:spPr>
            <a:xfrm>
              <a:off x="3649754" y="3808402"/>
              <a:ext cx="140323" cy="433866"/>
            </a:xfrm>
            <a:custGeom>
              <a:avLst/>
              <a:gdLst>
                <a:gd name="connsiteX0" fmla="*/ 140303 w 140322"/>
                <a:gd name="connsiteY0" fmla="*/ 24219 h 433866"/>
                <a:gd name="connsiteX1" fmla="*/ 140303 w 140322"/>
                <a:gd name="connsiteY1" fmla="*/ 30696 h 433866"/>
                <a:gd name="connsiteX2" fmla="*/ 140303 w 140322"/>
                <a:gd name="connsiteY2" fmla="*/ 402608 h 433866"/>
                <a:gd name="connsiteX3" fmla="*/ 108395 w 140322"/>
                <a:gd name="connsiteY3" fmla="*/ 433866 h 433866"/>
                <a:gd name="connsiteX4" fmla="*/ 28099 w 140322"/>
                <a:gd name="connsiteY4" fmla="*/ 433866 h 433866"/>
                <a:gd name="connsiteX5" fmla="*/ 0 w 140322"/>
                <a:gd name="connsiteY5" fmla="*/ 406456 h 433866"/>
                <a:gd name="connsiteX6" fmla="*/ 0 w 140322"/>
                <a:gd name="connsiteY6" fmla="*/ 26566 h 433866"/>
                <a:gd name="connsiteX7" fmla="*/ 27051 w 140322"/>
                <a:gd name="connsiteY7" fmla="*/ 95 h 433866"/>
                <a:gd name="connsiteX8" fmla="*/ 114586 w 140322"/>
                <a:gd name="connsiteY8" fmla="*/ 95 h 433866"/>
                <a:gd name="connsiteX9" fmla="*/ 140228 w 140322"/>
                <a:gd name="connsiteY9" fmla="*/ 21197 h 433866"/>
                <a:gd name="connsiteX10" fmla="*/ 140303 w 140322"/>
                <a:gd name="connsiteY10" fmla="*/ 24219 h 433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322" h="433866">
                  <a:moveTo>
                    <a:pt x="140303" y="24219"/>
                  </a:moveTo>
                  <a:cubicBezTo>
                    <a:pt x="140303" y="26378"/>
                    <a:pt x="140303" y="28537"/>
                    <a:pt x="140303" y="30696"/>
                  </a:cubicBezTo>
                  <a:lnTo>
                    <a:pt x="140303" y="402608"/>
                  </a:lnTo>
                  <a:cubicBezTo>
                    <a:pt x="140303" y="426169"/>
                    <a:pt x="132493" y="433866"/>
                    <a:pt x="108395" y="433866"/>
                  </a:cubicBezTo>
                  <a:lnTo>
                    <a:pt x="28099" y="433866"/>
                  </a:lnTo>
                  <a:cubicBezTo>
                    <a:pt x="9049" y="433866"/>
                    <a:pt x="0" y="425324"/>
                    <a:pt x="0" y="406456"/>
                  </a:cubicBezTo>
                  <a:lnTo>
                    <a:pt x="0" y="26566"/>
                  </a:lnTo>
                  <a:cubicBezTo>
                    <a:pt x="0" y="8449"/>
                    <a:pt x="8572" y="95"/>
                    <a:pt x="27051" y="95"/>
                  </a:cubicBezTo>
                  <a:lnTo>
                    <a:pt x="114586" y="95"/>
                  </a:lnTo>
                  <a:cubicBezTo>
                    <a:pt x="127580" y="-1056"/>
                    <a:pt x="139059" y="8392"/>
                    <a:pt x="140228" y="21197"/>
                  </a:cubicBezTo>
                  <a:cubicBezTo>
                    <a:pt x="140319" y="22202"/>
                    <a:pt x="140344" y="23211"/>
                    <a:pt x="140303" y="24219"/>
                  </a:cubicBezTo>
                  <a:close/>
                </a:path>
              </a:pathLst>
            </a:custGeom>
            <a:grpFill/>
            <a:ln w="9525" cap="flat">
              <a:noFill/>
              <a:prstDash val="solid"/>
              <a:miter/>
            </a:ln>
          </p:spPr>
          <p:txBody>
            <a:bodyPr rtlCol="0" anchor="ctr"/>
            <a:lstStyle/>
            <a:p>
              <a:endParaRPr lang="en-US">
                <a:solidFill>
                  <a:srgbClr val="0B0B0B"/>
                </a:solidFill>
                <a:latin typeface="Montserrat" pitchFamily="2" charset="77"/>
              </a:endParaRPr>
            </a:p>
          </p:txBody>
        </p:sp>
        <p:sp>
          <p:nvSpPr>
            <p:cNvPr id="61" name="Freeform 60">
              <a:extLst>
                <a:ext uri="{FF2B5EF4-FFF2-40B4-BE49-F238E27FC236}">
                  <a16:creationId xmlns:a16="http://schemas.microsoft.com/office/drawing/2014/main" id="{31D3CEE0-278C-BB41-3E11-8983CA1EC2E9}"/>
                </a:ext>
              </a:extLst>
            </p:cNvPr>
            <p:cNvSpPr/>
            <p:nvPr/>
          </p:nvSpPr>
          <p:spPr>
            <a:xfrm>
              <a:off x="3629364" y="3595600"/>
              <a:ext cx="180973" cy="178352"/>
            </a:xfrm>
            <a:custGeom>
              <a:avLst/>
              <a:gdLst>
                <a:gd name="connsiteX0" fmla="*/ 180974 w 180974"/>
                <a:gd name="connsiteY0" fmla="*/ 89645 h 178351"/>
                <a:gd name="connsiteX1" fmla="*/ 90105 w 180974"/>
                <a:gd name="connsiteY1" fmla="*/ 178351 h 178351"/>
                <a:gd name="connsiteX2" fmla="*/ 1 w 180974"/>
                <a:gd name="connsiteY2" fmla="*/ 88799 h 178351"/>
                <a:gd name="connsiteX3" fmla="*/ 90870 w 180974"/>
                <a:gd name="connsiteY3" fmla="*/ 1 h 178351"/>
                <a:gd name="connsiteX4" fmla="*/ 180974 w 180974"/>
                <a:gd name="connsiteY4" fmla="*/ 89553 h 178351"/>
                <a:gd name="connsiteX5" fmla="*/ 180974 w 180974"/>
                <a:gd name="connsiteY5" fmla="*/ 89645 h 17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4" h="178351">
                  <a:moveTo>
                    <a:pt x="180974" y="89645"/>
                  </a:moveTo>
                  <a:cubicBezTo>
                    <a:pt x="180400" y="138730"/>
                    <a:pt x="139915" y="178252"/>
                    <a:pt x="90105" y="178351"/>
                  </a:cubicBezTo>
                  <a:cubicBezTo>
                    <a:pt x="40131" y="178143"/>
                    <a:pt x="-210" y="138049"/>
                    <a:pt x="1" y="88799"/>
                  </a:cubicBezTo>
                  <a:cubicBezTo>
                    <a:pt x="212" y="39549"/>
                    <a:pt x="40895" y="-207"/>
                    <a:pt x="90870" y="1"/>
                  </a:cubicBezTo>
                  <a:cubicBezTo>
                    <a:pt x="140844" y="209"/>
                    <a:pt x="181185" y="40303"/>
                    <a:pt x="180974" y="89553"/>
                  </a:cubicBezTo>
                  <a:cubicBezTo>
                    <a:pt x="180974" y="89583"/>
                    <a:pt x="180974" y="89614"/>
                    <a:pt x="180974" y="89645"/>
                  </a:cubicBezTo>
                  <a:close/>
                </a:path>
              </a:pathLst>
            </a:custGeom>
            <a:grpFill/>
            <a:ln w="9525" cap="flat">
              <a:noFill/>
              <a:prstDash val="solid"/>
              <a:miter/>
            </a:ln>
          </p:spPr>
          <p:txBody>
            <a:bodyPr rtlCol="0" anchor="ctr"/>
            <a:lstStyle/>
            <a:p>
              <a:endParaRPr lang="en-US">
                <a:solidFill>
                  <a:srgbClr val="0B0B0B"/>
                </a:solidFill>
                <a:latin typeface="Montserrat" pitchFamily="2" charset="77"/>
              </a:endParaRPr>
            </a:p>
          </p:txBody>
        </p:sp>
      </p:grpSp>
      <p:sp>
        <p:nvSpPr>
          <p:cNvPr id="62" name="Content Placeholder 7">
            <a:extLst>
              <a:ext uri="{FF2B5EF4-FFF2-40B4-BE49-F238E27FC236}">
                <a16:creationId xmlns:a16="http://schemas.microsoft.com/office/drawing/2014/main" id="{C40C9E13-C2A9-A05C-56C4-0A1C48D564C5}"/>
              </a:ext>
            </a:extLst>
          </p:cNvPr>
          <p:cNvSpPr txBox="1">
            <a:spLocks/>
          </p:cNvSpPr>
          <p:nvPr userDrawn="1"/>
        </p:nvSpPr>
        <p:spPr>
          <a:xfrm>
            <a:off x="9580646" y="5080789"/>
            <a:ext cx="1689550" cy="699679"/>
          </a:xfrm>
          <a:prstGeom prst="rect">
            <a:avLst/>
          </a:prstGeom>
        </p:spPr>
        <p:txBody>
          <a:bodyPr lIns="0"/>
          <a:lstStyle>
            <a:lvl1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b="1" kern="1200">
                <a:solidFill>
                  <a:schemeClr val="accent1"/>
                </a:solidFill>
                <a:latin typeface="+mn-lt"/>
                <a:ea typeface="Tahoma" panose="020B0604030504040204" pitchFamily="34" charset="0"/>
                <a:cs typeface="Tahoma" panose="020B0604030504040204" pitchFamily="34" charset="0"/>
              </a:defRPr>
            </a:lvl1pPr>
            <a:lvl2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kern="1200">
                <a:solidFill>
                  <a:schemeClr val="tx1"/>
                </a:solidFill>
                <a:latin typeface="+mn-lt"/>
                <a:ea typeface="Tahoma" panose="020B0604030504040204" pitchFamily="34" charset="0"/>
                <a:cs typeface="Tahoma" panose="020B0604030504040204" pitchFamily="34" charset="0"/>
              </a:defRPr>
            </a:lvl2pPr>
            <a:lvl3pPr marL="173736" indent="-173736" algn="l" defTabSz="457189" rtl="0" eaLnBrk="1" fontAlgn="base" hangingPunct="1">
              <a:spcBef>
                <a:spcPts val="800"/>
              </a:spcBef>
              <a:spcAft>
                <a:spcPct val="0"/>
              </a:spcAft>
              <a:buClr>
                <a:schemeClr val="accent1"/>
              </a:buClr>
              <a:buSzPct val="100000"/>
              <a:buFont typeface="Arial" panose="020B0604020202020204" pitchFamily="34" charset="0"/>
              <a:buChar char="•"/>
              <a:defRPr sz="1400" kern="1200">
                <a:solidFill>
                  <a:schemeClr val="tx1"/>
                </a:solidFill>
                <a:latin typeface="+mn-lt"/>
                <a:ea typeface="Tahoma" panose="020B0604030504040204" pitchFamily="34" charset="0"/>
                <a:cs typeface="Tahoma" panose="020B0604030504040204" pitchFamily="34" charset="0"/>
              </a:defRPr>
            </a:lvl3pPr>
            <a:lvl4pPr marL="36576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4pPr>
            <a:lvl5pPr marL="54864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chemeClr val="tx1"/>
                </a:solidFill>
                <a:latin typeface="+mn-lt"/>
                <a:ea typeface="Tahoma" panose="020B0604030504040204" pitchFamily="34" charset="0"/>
                <a:cs typeface="Tahoma" panose="020B0604030504040204" pitchFamily="34" charset="0"/>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r>
              <a:rPr lang="en-US" sz="1200" b="1" kern="1200" spc="300" dirty="0">
                <a:solidFill>
                  <a:schemeClr val="accent3"/>
                </a:solidFill>
                <a:latin typeface="Montserrat" pitchFamily="2" charset="77"/>
                <a:ea typeface="Tahoma"/>
                <a:cs typeface="Tahoma"/>
              </a:rPr>
              <a:t>CONNECT </a:t>
            </a:r>
          </a:p>
          <a:p>
            <a:pPr>
              <a:spcBef>
                <a:spcPts val="0"/>
              </a:spcBef>
              <a:spcAft>
                <a:spcPts val="600"/>
              </a:spcAft>
            </a:pPr>
            <a:r>
              <a:rPr lang="en-US" sz="1100" b="0" dirty="0">
                <a:solidFill>
                  <a:srgbClr val="0B0B0B"/>
                </a:solidFill>
                <a:latin typeface="Montserrat" pitchFamily="2" charset="77"/>
                <a:ea typeface="Tahoma"/>
                <a:cs typeface="Arial"/>
                <a:hlinkClick r:id="rId6">
                  <a:extLst>
                    <a:ext uri="{A12FA001-AC4F-418D-AE19-62706E023703}">
                      <ahyp:hlinkClr xmlns:ahyp="http://schemas.microsoft.com/office/drawing/2018/hyperlinkcolor" val="tx"/>
                    </a:ext>
                  </a:extLst>
                </a:hlinkClick>
              </a:rPr>
              <a:t>LuxResearch</a:t>
            </a:r>
            <a:endParaRPr lang="en-US" sz="1100" b="0" dirty="0">
              <a:solidFill>
                <a:srgbClr val="0B0B0B"/>
              </a:solidFill>
              <a:latin typeface="Montserrat" pitchFamily="2" charset="77"/>
              <a:ea typeface="Tahoma"/>
              <a:cs typeface="Arial"/>
            </a:endParaRPr>
          </a:p>
        </p:txBody>
      </p:sp>
    </p:spTree>
    <p:extLst>
      <p:ext uri="{BB962C8B-B14F-4D97-AF65-F5344CB8AC3E}">
        <p14:creationId xmlns:p14="http://schemas.microsoft.com/office/powerpoint/2010/main" val="2159524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pos="4176">
          <p15:clr>
            <a:srgbClr val="5ACBF0"/>
          </p15:clr>
        </p15:guide>
        <p15:guide id="6" pos="4416">
          <p15:clr>
            <a:srgbClr val="5ACBF0"/>
          </p15:clr>
        </p15:guide>
        <p15:guide id="7" orient="horz" pos="3768">
          <p15:clr>
            <a:srgbClr val="5ACBF0"/>
          </p15:clr>
        </p15:guide>
        <p15:guide id="8" orient="horz" pos="386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347464-26EE-338D-F123-9AEB9BF2170E}"/>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DCA37CF-E034-BC94-AE8B-14DE5BEE1B71}"/>
              </a:ext>
            </a:extLst>
          </p:cNvPr>
          <p:cNvSpPr>
            <a:spLocks noGrp="1"/>
          </p:cNvSpPr>
          <p:nvPr>
            <p:ph type="sldNum" sz="quarter" idx="11"/>
          </p:nvPr>
        </p:nvSpPr>
        <p:spPr/>
        <p:txBody>
          <a:bodyPr/>
          <a:lstStyle/>
          <a:p>
            <a:fld id="{5998A918-AB6A-0B43-B90D-B5D7D84C41E5}" type="slidenum">
              <a:rPr lang="en-US" smtClean="0"/>
              <a:pPr/>
              <a:t>‹#›</a:t>
            </a:fld>
            <a:endParaRPr lang="en-US"/>
          </a:p>
        </p:txBody>
      </p:sp>
    </p:spTree>
    <p:extLst>
      <p:ext uri="{BB962C8B-B14F-4D97-AF65-F5344CB8AC3E}">
        <p14:creationId xmlns:p14="http://schemas.microsoft.com/office/powerpoint/2010/main" val="228691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pos="4176">
          <p15:clr>
            <a:srgbClr val="5ACBF0"/>
          </p15:clr>
        </p15:guide>
        <p15:guide id="6" pos="4416">
          <p15:clr>
            <a:srgbClr val="5ACBF0"/>
          </p15:clr>
        </p15:guide>
        <p15:guide id="7" orient="horz" pos="3768">
          <p15:clr>
            <a:srgbClr val="5ACBF0"/>
          </p15:clr>
        </p15:guide>
        <p15:guide id="8" orient="horz" pos="3864">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E1E5CA73-3244-92BE-8469-1CC724C8C92B}"/>
              </a:ext>
            </a:extLst>
          </p:cNvPr>
          <p:cNvSpPr>
            <a:spLocks noGrp="1"/>
          </p:cNvSpPr>
          <p:nvPr>
            <p:ph type="ftr" sz="quarter" idx="10"/>
          </p:nvPr>
        </p:nvSpPr>
        <p:spPr/>
        <p:txBody>
          <a:bodyPr/>
          <a:lstStyle/>
          <a:p>
            <a:endParaRPr lang="en-US"/>
          </a:p>
        </p:txBody>
      </p:sp>
      <p:sp>
        <p:nvSpPr>
          <p:cNvPr id="6" name="Slide Number Placeholder 5">
            <a:extLst>
              <a:ext uri="{FF2B5EF4-FFF2-40B4-BE49-F238E27FC236}">
                <a16:creationId xmlns:a16="http://schemas.microsoft.com/office/drawing/2014/main" id="{89CFD537-A779-AF01-2BA1-965EBA5928AD}"/>
              </a:ext>
            </a:extLst>
          </p:cNvPr>
          <p:cNvSpPr>
            <a:spLocks noGrp="1"/>
          </p:cNvSpPr>
          <p:nvPr>
            <p:ph type="sldNum" sz="quarter" idx="11"/>
          </p:nvPr>
        </p:nvSpPr>
        <p:spPr/>
        <p:txBody>
          <a:bodyPr/>
          <a:lstStyle/>
          <a:p>
            <a:fld id="{5998A918-AB6A-0B43-B90D-B5D7D84C41E5}" type="slidenum">
              <a:rPr lang="en-US" smtClean="0"/>
              <a:pPr/>
              <a:t>‹#›</a:t>
            </a:fld>
            <a:endParaRPr lang="en-US"/>
          </a:p>
        </p:txBody>
      </p:sp>
      <p:sp>
        <p:nvSpPr>
          <p:cNvPr id="2" name="Title Placeholder 16">
            <a:extLst>
              <a:ext uri="{FF2B5EF4-FFF2-40B4-BE49-F238E27FC236}">
                <a16:creationId xmlns:a16="http://schemas.microsoft.com/office/drawing/2014/main" id="{E45A2D0D-B3BF-9193-1B3F-0EAEA150C688}"/>
              </a:ext>
            </a:extLst>
          </p:cNvPr>
          <p:cNvSpPr>
            <a:spLocks noGrp="1"/>
          </p:cNvSpPr>
          <p:nvPr>
            <p:ph type="title" hasCustomPrompt="1"/>
          </p:nvPr>
        </p:nvSpPr>
        <p:spPr>
          <a:xfrm>
            <a:off x="381000" y="466436"/>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4924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Sub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1089384"/>
            <a:ext cx="11430002" cy="369332"/>
          </a:xfrm>
        </p:spPr>
        <p:txBody>
          <a:bodyPr/>
          <a:lstStyle>
            <a:lvl1pPr>
              <a:defRPr sz="1800" b="0" i="0">
                <a:solidFill>
                  <a:schemeClr val="tx2"/>
                </a:solidFill>
                <a:latin typeface="Montserrat" pitchFamily="2" charset="77"/>
              </a:defRPr>
            </a:lvl1pPr>
          </a:lstStyle>
          <a:p>
            <a:pPr lvl="0"/>
            <a:r>
              <a:rPr lang="en-US"/>
              <a:t>Click to add subtitle here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2" name="Title Placeholder 16">
            <a:extLst>
              <a:ext uri="{FF2B5EF4-FFF2-40B4-BE49-F238E27FC236}">
                <a16:creationId xmlns:a16="http://schemas.microsoft.com/office/drawing/2014/main" id="{4DA990AF-5EF2-9B83-C955-DCA88A9BD8CA}"/>
              </a:ext>
            </a:extLst>
          </p:cNvPr>
          <p:cNvSpPr>
            <a:spLocks noGrp="1"/>
          </p:cNvSpPr>
          <p:nvPr>
            <p:ph type="title" hasCustomPrompt="1"/>
          </p:nvPr>
        </p:nvSpPr>
        <p:spPr>
          <a:xfrm>
            <a:off x="381000" y="466436"/>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66750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Subtitle_Body">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0154640-B53B-67F9-AF16-8E86261EE6C4}"/>
              </a:ext>
            </a:extLst>
          </p:cNvPr>
          <p:cNvSpPr>
            <a:spLocks noGrp="1"/>
          </p:cNvSpPr>
          <p:nvPr>
            <p:ph type="body" sz="quarter" idx="20" hasCustomPrompt="1"/>
          </p:nvPr>
        </p:nvSpPr>
        <p:spPr>
          <a:xfrm>
            <a:off x="370409" y="1948988"/>
            <a:ext cx="11440591" cy="3851980"/>
          </a:xfrm>
        </p:spPr>
        <p:txBody>
          <a:bodyPr anchor="ctr">
            <a:noAutofit/>
          </a:bodyPr>
          <a:lstStyle>
            <a:lvl1pPr>
              <a:defRPr sz="2000" b="0" spc="0">
                <a:solidFill>
                  <a:srgbClr val="0B0B0B"/>
                </a:solidFill>
              </a:defRPr>
            </a:lvl1pPr>
            <a:lvl2pPr>
              <a:defRPr sz="1800"/>
            </a:lvl2pPr>
            <a:lvl3pPr>
              <a:buClr>
                <a:schemeClr val="bg1"/>
              </a:buClr>
              <a:defRPr sz="1800">
                <a:solidFill>
                  <a:srgbClr val="0B0B0B"/>
                </a:solidFill>
              </a:defRPr>
            </a:lvl3pPr>
            <a:lvl4pPr>
              <a:defRPr sz="1400"/>
            </a:lvl4pPr>
          </a:lstStyle>
          <a:p>
            <a:r>
              <a:rPr lang="en-US" dirty="0"/>
              <a:t>This is the main body text in 20 pt font​</a:t>
            </a:r>
          </a:p>
          <a:p>
            <a:pPr lvl="2"/>
            <a:r>
              <a:rPr lang="en-US" dirty="0"/>
              <a:t>Use bullets, 3–5 words each​</a:t>
            </a:r>
          </a:p>
          <a:p>
            <a:pPr lvl="2"/>
            <a:r>
              <a:rPr lang="en-US" dirty="0"/>
              <a:t>Another bullet</a:t>
            </a:r>
          </a:p>
          <a:p>
            <a:pPr lvl="2"/>
            <a:r>
              <a:rPr lang="en-US" dirty="0"/>
              <a:t>And maybe one more</a:t>
            </a:r>
          </a:p>
        </p:txBody>
      </p:sp>
      <p:sp>
        <p:nvSpPr>
          <p:cNvPr id="7" name="Title 6">
            <a:extLst>
              <a:ext uri="{FF2B5EF4-FFF2-40B4-BE49-F238E27FC236}">
                <a16:creationId xmlns:a16="http://schemas.microsoft.com/office/drawing/2014/main" id="{AD039405-3325-C350-CD1D-579FC2411629}"/>
              </a:ext>
            </a:extLst>
          </p:cNvPr>
          <p:cNvSpPr>
            <a:spLocks noGrp="1"/>
          </p:cNvSpPr>
          <p:nvPr>
            <p:ph type="title" hasCustomPrompt="1"/>
          </p:nvPr>
        </p:nvSpPr>
        <p:spPr/>
        <p:txBody>
          <a:bodyPr>
            <a:normAutofit/>
          </a:bodyPr>
          <a:lstStyle/>
          <a:p>
            <a:r>
              <a:rPr lang="en-US" dirty="0"/>
              <a:t>Click to add a title</a:t>
            </a:r>
          </a:p>
        </p:txBody>
      </p:sp>
      <p:sp>
        <p:nvSpPr>
          <p:cNvPr id="8" name="Text Placeholder 4">
            <a:extLst>
              <a:ext uri="{FF2B5EF4-FFF2-40B4-BE49-F238E27FC236}">
                <a16:creationId xmlns:a16="http://schemas.microsoft.com/office/drawing/2014/main" id="{47CB7E44-7FB2-CF03-BE1F-83A9D3BAE431}"/>
              </a:ext>
            </a:extLst>
          </p:cNvPr>
          <p:cNvSpPr>
            <a:spLocks noGrp="1"/>
          </p:cNvSpPr>
          <p:nvPr>
            <p:ph type="body" sz="quarter" idx="10" hasCustomPrompt="1"/>
          </p:nvPr>
        </p:nvSpPr>
        <p:spPr>
          <a:xfrm>
            <a:off x="380998" y="1089384"/>
            <a:ext cx="11430002" cy="369332"/>
          </a:xfrm>
        </p:spPr>
        <p:txBody>
          <a:bodyPr/>
          <a:lstStyle>
            <a:lvl1pPr>
              <a:defRPr sz="1800" b="0" i="0">
                <a:solidFill>
                  <a:schemeClr val="tx2"/>
                </a:solidFill>
                <a:latin typeface="Montserrat" pitchFamily="2" charset="77"/>
              </a:defRPr>
            </a:lvl1pPr>
          </a:lstStyle>
          <a:p>
            <a:pPr lvl="0"/>
            <a:r>
              <a:rPr lang="en-US"/>
              <a:t>Click to add subtitle</a:t>
            </a:r>
          </a:p>
        </p:txBody>
      </p:sp>
      <p:sp>
        <p:nvSpPr>
          <p:cNvPr id="9" name="Footer Placeholder 8">
            <a:extLst>
              <a:ext uri="{FF2B5EF4-FFF2-40B4-BE49-F238E27FC236}">
                <a16:creationId xmlns:a16="http://schemas.microsoft.com/office/drawing/2014/main" id="{D749060E-CD3B-09EA-6F5A-E3EAF02CEB5E}"/>
              </a:ext>
            </a:extLst>
          </p:cNvPr>
          <p:cNvSpPr>
            <a:spLocks noGrp="1"/>
          </p:cNvSpPr>
          <p:nvPr>
            <p:ph type="ftr" sz="quarter" idx="21"/>
          </p:nvPr>
        </p:nvSpPr>
        <p:spPr/>
        <p:txBody>
          <a:bodyPr/>
          <a:lstStyle/>
          <a:p>
            <a:endParaRPr lang="en-US"/>
          </a:p>
        </p:txBody>
      </p:sp>
      <p:sp>
        <p:nvSpPr>
          <p:cNvPr id="10" name="Slide Number Placeholder 9">
            <a:extLst>
              <a:ext uri="{FF2B5EF4-FFF2-40B4-BE49-F238E27FC236}">
                <a16:creationId xmlns:a16="http://schemas.microsoft.com/office/drawing/2014/main" id="{72FABD29-D4FC-B874-860B-3D4A13B027D6}"/>
              </a:ext>
            </a:extLst>
          </p:cNvPr>
          <p:cNvSpPr>
            <a:spLocks noGrp="1"/>
          </p:cNvSpPr>
          <p:nvPr>
            <p:ph type="sldNum" sz="quarter" idx="22"/>
          </p:nvPr>
        </p:nvSpPr>
        <p:spPr/>
        <p:txBody>
          <a:bodyPr/>
          <a:lstStyle/>
          <a:p>
            <a:fld id="{5998A918-AB6A-0B43-B90D-B5D7D84C41E5}" type="slidenum">
              <a:rPr lang="en-US" smtClean="0"/>
              <a:pPr/>
              <a:t>‹#›</a:t>
            </a:fld>
            <a:endParaRPr lang="en-US"/>
          </a:p>
        </p:txBody>
      </p:sp>
    </p:spTree>
    <p:extLst>
      <p:ext uri="{BB962C8B-B14F-4D97-AF65-F5344CB8AC3E}">
        <p14:creationId xmlns:p14="http://schemas.microsoft.com/office/powerpoint/2010/main" val="212547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pos="4176">
          <p15:clr>
            <a:srgbClr val="5ACBF0"/>
          </p15:clr>
        </p15:guide>
        <p15:guide id="6" pos="4416">
          <p15:clr>
            <a:srgbClr val="5ACBF0"/>
          </p15:clr>
        </p15:guide>
        <p15:guide id="7" orient="horz" pos="3768">
          <p15:clr>
            <a:srgbClr val="5ACBF0"/>
          </p15:clr>
        </p15:guide>
        <p15:guide id="8" orient="horz" pos="3864">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Overlin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11430002"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3" name="Title Placeholder 16">
            <a:extLst>
              <a:ext uri="{FF2B5EF4-FFF2-40B4-BE49-F238E27FC236}">
                <a16:creationId xmlns:a16="http://schemas.microsoft.com/office/drawing/2014/main" id="{4454A0C2-58B0-B1F3-AD73-5E9CB2A8AACD}"/>
              </a:ext>
            </a:extLst>
          </p:cNvPr>
          <p:cNvSpPr>
            <a:spLocks noGrp="1"/>
          </p:cNvSpPr>
          <p:nvPr>
            <p:ph type="title" hasCustomPrompt="1"/>
          </p:nvPr>
        </p:nvSpPr>
        <p:spPr>
          <a:xfrm>
            <a:off x="380998" y="735644"/>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37531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_Overline_Body">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C39219-AF72-B0AC-D0CE-BDB4D877DCCF}"/>
              </a:ext>
            </a:extLst>
          </p:cNvPr>
          <p:cNvSpPr>
            <a:spLocks noGrp="1"/>
          </p:cNvSpPr>
          <p:nvPr>
            <p:ph type="body" sz="quarter" idx="10" hasCustomPrompt="1"/>
          </p:nvPr>
        </p:nvSpPr>
        <p:spPr>
          <a:xfrm>
            <a:off x="380998" y="349726"/>
            <a:ext cx="11430002" cy="323165"/>
          </a:xfrm>
        </p:spPr>
        <p:txBody>
          <a:bodyPr/>
          <a:lstStyle>
            <a:lvl1pPr>
              <a:defRPr sz="1500" b="1" i="0">
                <a:solidFill>
                  <a:schemeClr val="accent3"/>
                </a:solidFill>
                <a:latin typeface="Montserrat" pitchFamily="2" charset="77"/>
              </a:defRPr>
            </a:lvl1pPr>
          </a:lstStyle>
          <a:p>
            <a:pPr lvl="0"/>
            <a:r>
              <a:rPr lang="en-US" dirty="0"/>
              <a:t>CLICK TO ADD OVERLINE</a:t>
            </a:r>
          </a:p>
        </p:txBody>
      </p:sp>
      <p:sp>
        <p:nvSpPr>
          <p:cNvPr id="17" name="Footer Placeholder 16">
            <a:extLst>
              <a:ext uri="{FF2B5EF4-FFF2-40B4-BE49-F238E27FC236}">
                <a16:creationId xmlns:a16="http://schemas.microsoft.com/office/drawing/2014/main" id="{0608CD92-6E2F-8FBF-BF45-538ECBBB60DB}"/>
              </a:ext>
            </a:extLst>
          </p:cNvPr>
          <p:cNvSpPr>
            <a:spLocks noGrp="1"/>
          </p:cNvSpPr>
          <p:nvPr>
            <p:ph type="ftr" sz="quarter" idx="18"/>
          </p:nvPr>
        </p:nvSpPr>
        <p:spPr/>
        <p:txBody>
          <a:bodyPr/>
          <a:lstStyle/>
          <a:p>
            <a:endParaRPr lang="en-US"/>
          </a:p>
        </p:txBody>
      </p:sp>
      <p:sp>
        <p:nvSpPr>
          <p:cNvPr id="18" name="Slide Number Placeholder 17">
            <a:extLst>
              <a:ext uri="{FF2B5EF4-FFF2-40B4-BE49-F238E27FC236}">
                <a16:creationId xmlns:a16="http://schemas.microsoft.com/office/drawing/2014/main" id="{89A06CED-4868-E5A6-4838-C7250D75DB1B}"/>
              </a:ext>
            </a:extLst>
          </p:cNvPr>
          <p:cNvSpPr>
            <a:spLocks noGrp="1"/>
          </p:cNvSpPr>
          <p:nvPr>
            <p:ph type="sldNum" sz="quarter" idx="19"/>
          </p:nvPr>
        </p:nvSpPr>
        <p:spPr/>
        <p:txBody>
          <a:bodyPr/>
          <a:lstStyle/>
          <a:p>
            <a:fld id="{5998A918-AB6A-0B43-B90D-B5D7D84C41E5}" type="slidenum">
              <a:rPr lang="en-US" smtClean="0"/>
              <a:pPr/>
              <a:t>‹#›</a:t>
            </a:fld>
            <a:endParaRPr lang="en-US"/>
          </a:p>
        </p:txBody>
      </p:sp>
      <p:sp>
        <p:nvSpPr>
          <p:cNvPr id="3" name="Text Placeholder 6">
            <a:extLst>
              <a:ext uri="{FF2B5EF4-FFF2-40B4-BE49-F238E27FC236}">
                <a16:creationId xmlns:a16="http://schemas.microsoft.com/office/drawing/2014/main" id="{FD113BFE-3449-D412-07ED-85F95706CF63}"/>
              </a:ext>
            </a:extLst>
          </p:cNvPr>
          <p:cNvSpPr>
            <a:spLocks noGrp="1"/>
          </p:cNvSpPr>
          <p:nvPr>
            <p:ph type="body" sz="quarter" idx="20" hasCustomPrompt="1"/>
          </p:nvPr>
        </p:nvSpPr>
        <p:spPr>
          <a:xfrm>
            <a:off x="370410" y="1556426"/>
            <a:ext cx="11440590" cy="4480560"/>
          </a:xfrm>
        </p:spPr>
        <p:txBody>
          <a:bodyPr anchor="ctr">
            <a:noAutofit/>
          </a:bodyPr>
          <a:lstStyle>
            <a:lvl1pPr>
              <a:defRPr sz="2000" b="0" spc="0">
                <a:solidFill>
                  <a:srgbClr val="0B0B0B"/>
                </a:solidFill>
              </a:defRPr>
            </a:lvl1pPr>
            <a:lvl2pPr>
              <a:defRPr sz="1800"/>
            </a:lvl2pPr>
            <a:lvl3pPr>
              <a:buClr>
                <a:schemeClr val="accent3"/>
              </a:buClr>
              <a:buFont typeface="Arial" panose="020B0604020202020204" pitchFamily="34" charset="0"/>
              <a:buChar char="•"/>
              <a:defRPr sz="1800">
                <a:solidFill>
                  <a:srgbClr val="0B0B0B"/>
                </a:solidFill>
              </a:defRPr>
            </a:lvl3pPr>
            <a:lvl4pPr>
              <a:defRPr sz="1400"/>
            </a:lvl4pPr>
          </a:lstStyle>
          <a:p>
            <a:r>
              <a:rPr lang="en-US" dirty="0"/>
              <a:t>This is the main body text in 20 pt font​</a:t>
            </a:r>
          </a:p>
          <a:p>
            <a:pPr lvl="2"/>
            <a:r>
              <a:rPr lang="en-US" dirty="0"/>
              <a:t>Use bullets, 3–5 words each​</a:t>
            </a:r>
          </a:p>
          <a:p>
            <a:pPr lvl="2"/>
            <a:r>
              <a:rPr lang="en-US" dirty="0"/>
              <a:t>Another bullet</a:t>
            </a:r>
          </a:p>
          <a:p>
            <a:pPr lvl="2"/>
            <a:r>
              <a:rPr lang="en-US" dirty="0"/>
              <a:t>And maybe one more</a:t>
            </a:r>
          </a:p>
        </p:txBody>
      </p:sp>
      <p:sp>
        <p:nvSpPr>
          <p:cNvPr id="2" name="Title Placeholder 16">
            <a:extLst>
              <a:ext uri="{FF2B5EF4-FFF2-40B4-BE49-F238E27FC236}">
                <a16:creationId xmlns:a16="http://schemas.microsoft.com/office/drawing/2014/main" id="{062C762A-4CB9-F667-1058-975BC88FFF57}"/>
              </a:ext>
            </a:extLst>
          </p:cNvPr>
          <p:cNvSpPr>
            <a:spLocks noGrp="1"/>
          </p:cNvSpPr>
          <p:nvPr>
            <p:ph type="title" hasCustomPrompt="1"/>
          </p:nvPr>
        </p:nvSpPr>
        <p:spPr>
          <a:xfrm>
            <a:off x="380998" y="735644"/>
            <a:ext cx="11430002" cy="552998"/>
          </a:xfrm>
          <a:prstGeom prst="rect">
            <a:avLst/>
          </a:prstGeom>
        </p:spPr>
        <p:txBody>
          <a:bodyPr vert="horz" wrap="square" lIns="0" tIns="45720" rIns="0" bIns="45720" rtlCol="0" anchor="ctr" anchorCtr="0">
            <a:normAutofit/>
          </a:bodyPr>
          <a:lstStyle/>
          <a:p>
            <a:r>
              <a:rPr lang="en-US" dirty="0"/>
              <a:t>Click to add a title</a:t>
            </a:r>
          </a:p>
        </p:txBody>
      </p:sp>
    </p:spTree>
    <p:extLst>
      <p:ext uri="{BB962C8B-B14F-4D97-AF65-F5344CB8AC3E}">
        <p14:creationId xmlns:p14="http://schemas.microsoft.com/office/powerpoint/2010/main" val="425698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xecutive Snapsho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8347464-26EE-338D-F123-9AEB9BF2170E}"/>
              </a:ext>
            </a:extLst>
          </p:cNvPr>
          <p:cNvSpPr>
            <a:spLocks noGrp="1"/>
          </p:cNvSpPr>
          <p:nvPr>
            <p:ph type="ftr" sz="quarter" idx="10"/>
          </p:nvPr>
        </p:nvSpPr>
        <p:spPr/>
        <p:txBody>
          <a:bodyPr/>
          <a:lstStyle/>
          <a:p>
            <a:endParaRPr lang="en-US"/>
          </a:p>
        </p:txBody>
      </p:sp>
      <p:sp>
        <p:nvSpPr>
          <p:cNvPr id="5" name="Slide Number Placeholder 4">
            <a:extLst>
              <a:ext uri="{FF2B5EF4-FFF2-40B4-BE49-F238E27FC236}">
                <a16:creationId xmlns:a16="http://schemas.microsoft.com/office/drawing/2014/main" id="{6DCA37CF-E034-BC94-AE8B-14DE5BEE1B71}"/>
              </a:ext>
            </a:extLst>
          </p:cNvPr>
          <p:cNvSpPr>
            <a:spLocks noGrp="1"/>
          </p:cNvSpPr>
          <p:nvPr>
            <p:ph type="sldNum" sz="quarter" idx="11"/>
          </p:nvPr>
        </p:nvSpPr>
        <p:spPr/>
        <p:txBody>
          <a:bodyPr/>
          <a:lstStyle/>
          <a:p>
            <a:fld id="{5998A918-AB6A-0B43-B90D-B5D7D84C41E5}" type="slidenum">
              <a:rPr lang="en-US" smtClean="0"/>
              <a:pPr/>
              <a:t>‹#›</a:t>
            </a:fld>
            <a:endParaRPr lang="en-US"/>
          </a:p>
        </p:txBody>
      </p:sp>
      <p:sp>
        <p:nvSpPr>
          <p:cNvPr id="2" name="Text Placeholder 4">
            <a:extLst>
              <a:ext uri="{FF2B5EF4-FFF2-40B4-BE49-F238E27FC236}">
                <a16:creationId xmlns:a16="http://schemas.microsoft.com/office/drawing/2014/main" id="{9B0863BA-B5D6-996C-E716-94B4F2C84FA2}"/>
              </a:ext>
            </a:extLst>
          </p:cNvPr>
          <p:cNvSpPr>
            <a:spLocks noGrp="1"/>
          </p:cNvSpPr>
          <p:nvPr>
            <p:ph type="body" sz="quarter" idx="12" hasCustomPrompt="1"/>
          </p:nvPr>
        </p:nvSpPr>
        <p:spPr>
          <a:xfrm>
            <a:off x="380999" y="349726"/>
            <a:ext cx="4113750" cy="323165"/>
          </a:xfrm>
        </p:spPr>
        <p:txBody>
          <a:bodyPr/>
          <a:lstStyle>
            <a:lvl1pPr>
              <a:defRPr sz="1500" b="1" i="0">
                <a:solidFill>
                  <a:schemeClr val="accent3"/>
                </a:solidFill>
                <a:latin typeface="Montserrat" pitchFamily="2" charset="77"/>
              </a:defRPr>
            </a:lvl1pPr>
          </a:lstStyle>
          <a:p>
            <a:pPr lvl="0"/>
            <a:r>
              <a:rPr lang="en-US" dirty="0"/>
              <a:t>EXECUTIVE SNAPSHOT</a:t>
            </a:r>
          </a:p>
        </p:txBody>
      </p:sp>
      <p:sp>
        <p:nvSpPr>
          <p:cNvPr id="3" name="Text Placeholder 6">
            <a:extLst>
              <a:ext uri="{FF2B5EF4-FFF2-40B4-BE49-F238E27FC236}">
                <a16:creationId xmlns:a16="http://schemas.microsoft.com/office/drawing/2014/main" id="{BBC4E699-178F-FA61-5AB5-1FEAEAFDD497}"/>
              </a:ext>
            </a:extLst>
          </p:cNvPr>
          <p:cNvSpPr>
            <a:spLocks noGrp="1"/>
          </p:cNvSpPr>
          <p:nvPr>
            <p:ph type="body" sz="quarter" idx="20" hasCustomPrompt="1"/>
          </p:nvPr>
        </p:nvSpPr>
        <p:spPr>
          <a:xfrm>
            <a:off x="370410" y="2095038"/>
            <a:ext cx="4121580" cy="381034"/>
          </a:xfrm>
        </p:spPr>
        <p:txBody>
          <a:bodyPr anchor="t">
            <a:noAutofit/>
          </a:bodyPr>
          <a:lstStyle>
            <a:lvl1pPr>
              <a:defRPr sz="2000" b="0" spc="0">
                <a:solidFill>
                  <a:srgbClr val="0B0B0B"/>
                </a:solidFill>
              </a:defRPr>
            </a:lvl1pPr>
            <a:lvl2pPr>
              <a:defRPr sz="1600"/>
            </a:lvl2pPr>
            <a:lvl3pPr>
              <a:buClr>
                <a:schemeClr val="accent3"/>
              </a:buClr>
              <a:buFont typeface="Arial" panose="020B0604020202020204" pitchFamily="34" charset="0"/>
              <a:buChar char="•"/>
              <a:defRPr sz="1600">
                <a:solidFill>
                  <a:srgbClr val="0B0B0B"/>
                </a:solidFill>
              </a:defRPr>
            </a:lvl3pPr>
            <a:lvl4pPr>
              <a:defRPr sz="1400"/>
            </a:lvl4pPr>
          </a:lstStyle>
          <a:p>
            <a:r>
              <a:rPr lang="en-US" dirty="0"/>
              <a:t>What You Need To Know</a:t>
            </a:r>
          </a:p>
        </p:txBody>
      </p:sp>
      <p:sp>
        <p:nvSpPr>
          <p:cNvPr id="6" name="Title Placeholder 16">
            <a:extLst>
              <a:ext uri="{FF2B5EF4-FFF2-40B4-BE49-F238E27FC236}">
                <a16:creationId xmlns:a16="http://schemas.microsoft.com/office/drawing/2014/main" id="{86A1C536-9598-48A2-85D8-5BDD53F1F6FE}"/>
              </a:ext>
            </a:extLst>
          </p:cNvPr>
          <p:cNvSpPr>
            <a:spLocks noGrp="1"/>
          </p:cNvSpPr>
          <p:nvPr>
            <p:ph type="title" hasCustomPrompt="1"/>
          </p:nvPr>
        </p:nvSpPr>
        <p:spPr>
          <a:xfrm>
            <a:off x="380999" y="782446"/>
            <a:ext cx="4113750" cy="938880"/>
          </a:xfrm>
          <a:prstGeom prst="rect">
            <a:avLst/>
          </a:prstGeom>
        </p:spPr>
        <p:txBody>
          <a:bodyPr vert="horz" wrap="square" lIns="0" tIns="45720" rIns="0" bIns="45720" rtlCol="0" anchor="ctr" anchorCtr="0">
            <a:normAutofit/>
          </a:bodyPr>
          <a:lstStyle>
            <a:lvl1pPr>
              <a:defRPr>
                <a:solidFill>
                  <a:sysClr val="windowText" lastClr="000000"/>
                </a:solidFill>
              </a:defRPr>
            </a:lvl1pPr>
          </a:lstStyle>
          <a:p>
            <a:r>
              <a:rPr lang="en-US" dirty="0"/>
              <a:t>Click to add a title</a:t>
            </a:r>
          </a:p>
        </p:txBody>
      </p:sp>
      <p:sp>
        <p:nvSpPr>
          <p:cNvPr id="7" name="Rounded Rectangle 6">
            <a:extLst>
              <a:ext uri="{FF2B5EF4-FFF2-40B4-BE49-F238E27FC236}">
                <a16:creationId xmlns:a16="http://schemas.microsoft.com/office/drawing/2014/main" id="{F01B0A0D-DEFF-9016-3305-5565D85887FF}"/>
              </a:ext>
            </a:extLst>
          </p:cNvPr>
          <p:cNvSpPr>
            <a:spLocks noGrp="1" noRot="1" noMove="1" noResize="1" noEditPoints="1" noAdjustHandles="1" noChangeArrowheads="1" noChangeShapeType="1"/>
          </p:cNvSpPr>
          <p:nvPr userDrawn="1"/>
        </p:nvSpPr>
        <p:spPr>
          <a:xfrm>
            <a:off x="4903470" y="349726"/>
            <a:ext cx="3367504" cy="2743200"/>
          </a:xfrm>
          <a:prstGeom prst="roundRect">
            <a:avLst>
              <a:gd name="adj" fmla="val 7500"/>
            </a:avLst>
          </a:prstGeom>
          <a:solidFill>
            <a:schemeClr val="tx2"/>
          </a:solidFill>
          <a:ln w="12700" cap="flat">
            <a:noFill/>
            <a:prstDash val="solid"/>
            <a:miter/>
          </a:ln>
        </p:spPr>
        <p:txBody>
          <a:bodyPr rtlCol="0" anchor="ctr"/>
          <a:lstStyle/>
          <a:p>
            <a:pPr algn="l"/>
            <a:endParaRPr lang="en-US"/>
          </a:p>
        </p:txBody>
      </p:sp>
      <p:sp>
        <p:nvSpPr>
          <p:cNvPr id="11" name="Rounded Rectangle 10">
            <a:extLst>
              <a:ext uri="{FF2B5EF4-FFF2-40B4-BE49-F238E27FC236}">
                <a16:creationId xmlns:a16="http://schemas.microsoft.com/office/drawing/2014/main" id="{69023E5A-3CB8-769D-1B4B-9F2925CE446A}"/>
              </a:ext>
            </a:extLst>
          </p:cNvPr>
          <p:cNvSpPr>
            <a:spLocks noGrp="1" noRot="1" noMove="1" noResize="1" noEditPoints="1" noAdjustHandles="1" noChangeArrowheads="1" noChangeShapeType="1"/>
          </p:cNvSpPr>
          <p:nvPr userDrawn="1"/>
        </p:nvSpPr>
        <p:spPr>
          <a:xfrm>
            <a:off x="8454694" y="349726"/>
            <a:ext cx="3367504" cy="2743200"/>
          </a:xfrm>
          <a:prstGeom prst="roundRect">
            <a:avLst>
              <a:gd name="adj" fmla="val 7500"/>
            </a:avLst>
          </a:prstGeom>
          <a:solidFill>
            <a:schemeClr val="tx2"/>
          </a:solidFill>
          <a:ln w="12700" cap="flat">
            <a:noFill/>
            <a:prstDash val="solid"/>
            <a:miter/>
          </a:ln>
        </p:spPr>
        <p:txBody>
          <a:bodyPr rtlCol="0" anchor="ctr"/>
          <a:lstStyle/>
          <a:p>
            <a:pPr algn="l"/>
            <a:endParaRPr lang="en-US"/>
          </a:p>
        </p:txBody>
      </p:sp>
      <p:sp>
        <p:nvSpPr>
          <p:cNvPr id="12" name="Rounded Rectangle 11">
            <a:extLst>
              <a:ext uri="{FF2B5EF4-FFF2-40B4-BE49-F238E27FC236}">
                <a16:creationId xmlns:a16="http://schemas.microsoft.com/office/drawing/2014/main" id="{E33FBD80-27FC-52A1-18B4-B5CC3EF38195}"/>
              </a:ext>
            </a:extLst>
          </p:cNvPr>
          <p:cNvSpPr>
            <a:spLocks noGrp="1" noRot="1" noMove="1" noResize="1" noEditPoints="1" noAdjustHandles="1" noChangeArrowheads="1" noChangeShapeType="1"/>
          </p:cNvSpPr>
          <p:nvPr userDrawn="1"/>
        </p:nvSpPr>
        <p:spPr>
          <a:xfrm>
            <a:off x="4903470" y="3293786"/>
            <a:ext cx="3367504" cy="2743200"/>
          </a:xfrm>
          <a:prstGeom prst="roundRect">
            <a:avLst>
              <a:gd name="adj" fmla="val 7500"/>
            </a:avLst>
          </a:prstGeom>
          <a:solidFill>
            <a:schemeClr val="tx2"/>
          </a:solidFill>
          <a:ln w="12700" cap="flat">
            <a:noFill/>
            <a:prstDash val="solid"/>
            <a:miter/>
          </a:ln>
        </p:spPr>
        <p:txBody>
          <a:bodyPr rtlCol="0" anchor="ctr"/>
          <a:lstStyle/>
          <a:p>
            <a:pPr algn="l"/>
            <a:endParaRPr lang="en-US"/>
          </a:p>
        </p:txBody>
      </p:sp>
      <p:sp>
        <p:nvSpPr>
          <p:cNvPr id="13" name="Rounded Rectangle 12">
            <a:extLst>
              <a:ext uri="{FF2B5EF4-FFF2-40B4-BE49-F238E27FC236}">
                <a16:creationId xmlns:a16="http://schemas.microsoft.com/office/drawing/2014/main" id="{CAFC15FA-020C-EE5B-8385-AE8747C0B1F7}"/>
              </a:ext>
            </a:extLst>
          </p:cNvPr>
          <p:cNvSpPr>
            <a:spLocks noGrp="1" noRot="1" noMove="1" noResize="1" noEditPoints="1" noAdjustHandles="1" noChangeArrowheads="1" noChangeShapeType="1"/>
          </p:cNvSpPr>
          <p:nvPr userDrawn="1"/>
        </p:nvSpPr>
        <p:spPr>
          <a:xfrm>
            <a:off x="8454086" y="3293786"/>
            <a:ext cx="3367504" cy="2743200"/>
          </a:xfrm>
          <a:prstGeom prst="roundRect">
            <a:avLst>
              <a:gd name="adj" fmla="val 7500"/>
            </a:avLst>
          </a:prstGeom>
          <a:solidFill>
            <a:schemeClr val="tx2"/>
          </a:solidFill>
          <a:ln w="12700" cap="flat">
            <a:noFill/>
            <a:prstDash val="solid"/>
            <a:miter/>
          </a:ln>
        </p:spPr>
        <p:txBody>
          <a:bodyPr rtlCol="0" anchor="ctr"/>
          <a:lstStyle/>
          <a:p>
            <a:pPr algn="l"/>
            <a:endParaRPr lang="en-US"/>
          </a:p>
        </p:txBody>
      </p:sp>
      <p:sp>
        <p:nvSpPr>
          <p:cNvPr id="16" name="Picture Placeholder 15">
            <a:extLst>
              <a:ext uri="{FF2B5EF4-FFF2-40B4-BE49-F238E27FC236}">
                <a16:creationId xmlns:a16="http://schemas.microsoft.com/office/drawing/2014/main" id="{16550469-4C18-22EE-246C-9955FE5DEC0D}"/>
              </a:ext>
            </a:extLst>
          </p:cNvPr>
          <p:cNvSpPr>
            <a:spLocks noGrp="1"/>
          </p:cNvSpPr>
          <p:nvPr>
            <p:ph type="pic" sz="quarter" idx="21"/>
          </p:nvPr>
        </p:nvSpPr>
        <p:spPr>
          <a:xfrm>
            <a:off x="6279247" y="600723"/>
            <a:ext cx="615950" cy="615950"/>
          </a:xfrm>
        </p:spPr>
        <p:txBody>
          <a:bodyPr/>
          <a:lstStyle/>
          <a:p>
            <a:r>
              <a:rPr lang="en-US"/>
              <a:t>Click icon to add picture</a:t>
            </a:r>
          </a:p>
        </p:txBody>
      </p:sp>
      <p:sp>
        <p:nvSpPr>
          <p:cNvPr id="18" name="Text Placeholder 17">
            <a:extLst>
              <a:ext uri="{FF2B5EF4-FFF2-40B4-BE49-F238E27FC236}">
                <a16:creationId xmlns:a16="http://schemas.microsoft.com/office/drawing/2014/main" id="{04E69988-566A-653E-A995-0E339BC3C809}"/>
              </a:ext>
            </a:extLst>
          </p:cNvPr>
          <p:cNvSpPr>
            <a:spLocks noGrp="1"/>
          </p:cNvSpPr>
          <p:nvPr>
            <p:ph type="body" sz="quarter" idx="22" hasCustomPrompt="1"/>
          </p:nvPr>
        </p:nvSpPr>
        <p:spPr>
          <a:xfrm>
            <a:off x="5132070" y="1369777"/>
            <a:ext cx="2857500" cy="307777"/>
          </a:xfrm>
        </p:spPr>
        <p:txBody>
          <a:bodyPr>
            <a:normAutofit/>
          </a:bodyPr>
          <a:lstStyle>
            <a:lvl1pPr algn="ctr">
              <a:defRPr b="1" i="0">
                <a:solidFill>
                  <a:schemeClr val="accent1"/>
                </a:solidFill>
                <a:latin typeface="Montserrat SemiBold" pitchFamily="2" charset="77"/>
              </a:defRPr>
            </a:lvl1pPr>
          </a:lstStyle>
          <a:p>
            <a:pPr lvl="0"/>
            <a:r>
              <a:rPr lang="en-US" dirty="0"/>
              <a:t>CLICK TO ADD TITLE</a:t>
            </a:r>
          </a:p>
        </p:txBody>
      </p:sp>
      <p:sp>
        <p:nvSpPr>
          <p:cNvPr id="21" name="Text Placeholder 20">
            <a:extLst>
              <a:ext uri="{FF2B5EF4-FFF2-40B4-BE49-F238E27FC236}">
                <a16:creationId xmlns:a16="http://schemas.microsoft.com/office/drawing/2014/main" id="{6EA495F8-1DB4-19DA-5397-D640CCB4A82F}"/>
              </a:ext>
            </a:extLst>
          </p:cNvPr>
          <p:cNvSpPr>
            <a:spLocks noGrp="1"/>
          </p:cNvSpPr>
          <p:nvPr>
            <p:ph type="body" sz="quarter" idx="23" hasCustomPrompt="1"/>
          </p:nvPr>
        </p:nvSpPr>
        <p:spPr>
          <a:xfrm>
            <a:off x="5132070" y="1830659"/>
            <a:ext cx="2857500" cy="1038107"/>
          </a:xfrm>
        </p:spPr>
        <p:txBody>
          <a:bodyPr>
            <a:normAutofit/>
          </a:bodyPr>
          <a:lstStyle>
            <a:lvl1pPr algn="ctr">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body copy</a:t>
            </a:r>
          </a:p>
        </p:txBody>
      </p:sp>
      <p:sp>
        <p:nvSpPr>
          <p:cNvPr id="30" name="Picture Placeholder 15">
            <a:extLst>
              <a:ext uri="{FF2B5EF4-FFF2-40B4-BE49-F238E27FC236}">
                <a16:creationId xmlns:a16="http://schemas.microsoft.com/office/drawing/2014/main" id="{F657B71A-D56A-5E45-C853-A60512B32993}"/>
              </a:ext>
            </a:extLst>
          </p:cNvPr>
          <p:cNvSpPr>
            <a:spLocks noGrp="1"/>
          </p:cNvSpPr>
          <p:nvPr>
            <p:ph type="pic" sz="quarter" idx="24"/>
          </p:nvPr>
        </p:nvSpPr>
        <p:spPr>
          <a:xfrm>
            <a:off x="9826872" y="597693"/>
            <a:ext cx="615950" cy="615950"/>
          </a:xfrm>
        </p:spPr>
        <p:txBody>
          <a:bodyPr/>
          <a:lstStyle/>
          <a:p>
            <a:r>
              <a:rPr lang="en-US"/>
              <a:t>Click icon to add picture</a:t>
            </a:r>
          </a:p>
        </p:txBody>
      </p:sp>
      <p:sp>
        <p:nvSpPr>
          <p:cNvPr id="31" name="Text Placeholder 17">
            <a:extLst>
              <a:ext uri="{FF2B5EF4-FFF2-40B4-BE49-F238E27FC236}">
                <a16:creationId xmlns:a16="http://schemas.microsoft.com/office/drawing/2014/main" id="{05CB1D10-EB1C-613B-CD52-E1A0B1AFC3DD}"/>
              </a:ext>
            </a:extLst>
          </p:cNvPr>
          <p:cNvSpPr>
            <a:spLocks noGrp="1"/>
          </p:cNvSpPr>
          <p:nvPr>
            <p:ph type="body" sz="quarter" idx="25" hasCustomPrompt="1"/>
          </p:nvPr>
        </p:nvSpPr>
        <p:spPr>
          <a:xfrm>
            <a:off x="8679695" y="1366747"/>
            <a:ext cx="2857500" cy="307777"/>
          </a:xfrm>
        </p:spPr>
        <p:txBody>
          <a:bodyPr>
            <a:normAutofit/>
          </a:bodyPr>
          <a:lstStyle>
            <a:lvl1pPr algn="ctr">
              <a:defRPr b="1" i="0">
                <a:solidFill>
                  <a:schemeClr val="accent1"/>
                </a:solidFill>
                <a:latin typeface="Montserrat SemiBold" pitchFamily="2" charset="77"/>
              </a:defRPr>
            </a:lvl1pPr>
          </a:lstStyle>
          <a:p>
            <a:pPr lvl="0"/>
            <a:r>
              <a:rPr lang="en-US" dirty="0"/>
              <a:t>CLICK TO ADD TITLE</a:t>
            </a:r>
          </a:p>
        </p:txBody>
      </p:sp>
      <p:sp>
        <p:nvSpPr>
          <p:cNvPr id="32" name="Text Placeholder 20">
            <a:extLst>
              <a:ext uri="{FF2B5EF4-FFF2-40B4-BE49-F238E27FC236}">
                <a16:creationId xmlns:a16="http://schemas.microsoft.com/office/drawing/2014/main" id="{5D93D556-D15E-CABB-AC08-B68126454315}"/>
              </a:ext>
            </a:extLst>
          </p:cNvPr>
          <p:cNvSpPr>
            <a:spLocks noGrp="1"/>
          </p:cNvSpPr>
          <p:nvPr>
            <p:ph type="body" sz="quarter" idx="26" hasCustomPrompt="1"/>
          </p:nvPr>
        </p:nvSpPr>
        <p:spPr>
          <a:xfrm>
            <a:off x="8679695" y="1827629"/>
            <a:ext cx="2857500" cy="1038107"/>
          </a:xfrm>
        </p:spPr>
        <p:txBody>
          <a:bodyPr>
            <a:normAutofit/>
          </a:bodyPr>
          <a:lstStyle>
            <a:lvl1pPr algn="ctr">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body copy</a:t>
            </a:r>
          </a:p>
        </p:txBody>
      </p:sp>
      <p:sp>
        <p:nvSpPr>
          <p:cNvPr id="33" name="Picture Placeholder 15">
            <a:extLst>
              <a:ext uri="{FF2B5EF4-FFF2-40B4-BE49-F238E27FC236}">
                <a16:creationId xmlns:a16="http://schemas.microsoft.com/office/drawing/2014/main" id="{159C1FAE-3F83-4A83-BF33-EE73E01B6C47}"/>
              </a:ext>
            </a:extLst>
          </p:cNvPr>
          <p:cNvSpPr>
            <a:spLocks noGrp="1"/>
          </p:cNvSpPr>
          <p:nvPr>
            <p:ph type="pic" sz="quarter" idx="27"/>
          </p:nvPr>
        </p:nvSpPr>
        <p:spPr>
          <a:xfrm>
            <a:off x="6279247" y="3542030"/>
            <a:ext cx="615950" cy="615950"/>
          </a:xfrm>
        </p:spPr>
        <p:txBody>
          <a:bodyPr/>
          <a:lstStyle/>
          <a:p>
            <a:r>
              <a:rPr lang="en-US"/>
              <a:t>Click icon to add picture</a:t>
            </a:r>
          </a:p>
        </p:txBody>
      </p:sp>
      <p:sp>
        <p:nvSpPr>
          <p:cNvPr id="34" name="Text Placeholder 17">
            <a:extLst>
              <a:ext uri="{FF2B5EF4-FFF2-40B4-BE49-F238E27FC236}">
                <a16:creationId xmlns:a16="http://schemas.microsoft.com/office/drawing/2014/main" id="{5D0E567E-4BA0-F6BB-888A-203D425A1A93}"/>
              </a:ext>
            </a:extLst>
          </p:cNvPr>
          <p:cNvSpPr>
            <a:spLocks noGrp="1"/>
          </p:cNvSpPr>
          <p:nvPr>
            <p:ph type="body" sz="quarter" idx="28" hasCustomPrompt="1"/>
          </p:nvPr>
        </p:nvSpPr>
        <p:spPr>
          <a:xfrm>
            <a:off x="5132070" y="4311084"/>
            <a:ext cx="2857500" cy="307777"/>
          </a:xfrm>
        </p:spPr>
        <p:txBody>
          <a:bodyPr>
            <a:normAutofit/>
          </a:bodyPr>
          <a:lstStyle>
            <a:lvl1pPr algn="ctr">
              <a:defRPr b="1" i="0">
                <a:solidFill>
                  <a:schemeClr val="accent1"/>
                </a:solidFill>
                <a:latin typeface="Montserrat SemiBold" pitchFamily="2" charset="77"/>
              </a:defRPr>
            </a:lvl1pPr>
          </a:lstStyle>
          <a:p>
            <a:pPr lvl="0"/>
            <a:r>
              <a:rPr lang="en-US" dirty="0"/>
              <a:t>CLICK TO ADD TITLE</a:t>
            </a:r>
          </a:p>
        </p:txBody>
      </p:sp>
      <p:sp>
        <p:nvSpPr>
          <p:cNvPr id="35" name="Text Placeholder 20">
            <a:extLst>
              <a:ext uri="{FF2B5EF4-FFF2-40B4-BE49-F238E27FC236}">
                <a16:creationId xmlns:a16="http://schemas.microsoft.com/office/drawing/2014/main" id="{315755E9-E223-7DDE-37F1-7E9C5A02AB3F}"/>
              </a:ext>
            </a:extLst>
          </p:cNvPr>
          <p:cNvSpPr>
            <a:spLocks noGrp="1"/>
          </p:cNvSpPr>
          <p:nvPr>
            <p:ph type="body" sz="quarter" idx="29" hasCustomPrompt="1"/>
          </p:nvPr>
        </p:nvSpPr>
        <p:spPr>
          <a:xfrm>
            <a:off x="5132070" y="4771966"/>
            <a:ext cx="2857500" cy="1038107"/>
          </a:xfrm>
        </p:spPr>
        <p:txBody>
          <a:bodyPr>
            <a:normAutofit/>
          </a:bodyPr>
          <a:lstStyle>
            <a:lvl1pPr algn="ctr">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body copy</a:t>
            </a:r>
          </a:p>
        </p:txBody>
      </p:sp>
      <p:sp>
        <p:nvSpPr>
          <p:cNvPr id="36" name="Picture Placeholder 15">
            <a:extLst>
              <a:ext uri="{FF2B5EF4-FFF2-40B4-BE49-F238E27FC236}">
                <a16:creationId xmlns:a16="http://schemas.microsoft.com/office/drawing/2014/main" id="{72BA10B9-99FF-BABD-224A-8FF4121AB049}"/>
              </a:ext>
            </a:extLst>
          </p:cNvPr>
          <p:cNvSpPr>
            <a:spLocks noGrp="1"/>
          </p:cNvSpPr>
          <p:nvPr>
            <p:ph type="pic" sz="quarter" idx="30"/>
          </p:nvPr>
        </p:nvSpPr>
        <p:spPr>
          <a:xfrm>
            <a:off x="9826872" y="3542030"/>
            <a:ext cx="615950" cy="615950"/>
          </a:xfrm>
        </p:spPr>
        <p:txBody>
          <a:bodyPr/>
          <a:lstStyle/>
          <a:p>
            <a:r>
              <a:rPr lang="en-US"/>
              <a:t>Click icon to add picture</a:t>
            </a:r>
          </a:p>
        </p:txBody>
      </p:sp>
      <p:sp>
        <p:nvSpPr>
          <p:cNvPr id="37" name="Text Placeholder 17">
            <a:extLst>
              <a:ext uri="{FF2B5EF4-FFF2-40B4-BE49-F238E27FC236}">
                <a16:creationId xmlns:a16="http://schemas.microsoft.com/office/drawing/2014/main" id="{71494D45-7827-5D2D-7CFB-86B7D6790085}"/>
              </a:ext>
            </a:extLst>
          </p:cNvPr>
          <p:cNvSpPr>
            <a:spLocks noGrp="1"/>
          </p:cNvSpPr>
          <p:nvPr>
            <p:ph type="body" sz="quarter" idx="31" hasCustomPrompt="1"/>
          </p:nvPr>
        </p:nvSpPr>
        <p:spPr>
          <a:xfrm>
            <a:off x="8679695" y="4311084"/>
            <a:ext cx="2857500" cy="307777"/>
          </a:xfrm>
        </p:spPr>
        <p:txBody>
          <a:bodyPr>
            <a:normAutofit/>
          </a:bodyPr>
          <a:lstStyle>
            <a:lvl1pPr algn="ctr">
              <a:defRPr b="1" i="0">
                <a:solidFill>
                  <a:schemeClr val="accent1"/>
                </a:solidFill>
                <a:latin typeface="Montserrat SemiBold" pitchFamily="2" charset="77"/>
              </a:defRPr>
            </a:lvl1pPr>
          </a:lstStyle>
          <a:p>
            <a:pPr lvl="0"/>
            <a:r>
              <a:rPr lang="en-US" dirty="0"/>
              <a:t>CLICK TO ADD TITLE</a:t>
            </a:r>
          </a:p>
        </p:txBody>
      </p:sp>
      <p:sp>
        <p:nvSpPr>
          <p:cNvPr id="38" name="Text Placeholder 20">
            <a:extLst>
              <a:ext uri="{FF2B5EF4-FFF2-40B4-BE49-F238E27FC236}">
                <a16:creationId xmlns:a16="http://schemas.microsoft.com/office/drawing/2014/main" id="{E408E2D0-EEA4-7658-1CE8-7E7BE3430082}"/>
              </a:ext>
            </a:extLst>
          </p:cNvPr>
          <p:cNvSpPr>
            <a:spLocks noGrp="1"/>
          </p:cNvSpPr>
          <p:nvPr>
            <p:ph type="body" sz="quarter" idx="32" hasCustomPrompt="1"/>
          </p:nvPr>
        </p:nvSpPr>
        <p:spPr>
          <a:xfrm>
            <a:off x="8679695" y="4771966"/>
            <a:ext cx="2857500" cy="1038107"/>
          </a:xfrm>
        </p:spPr>
        <p:txBody>
          <a:bodyPr>
            <a:normAutofit/>
          </a:bodyPr>
          <a:lstStyle>
            <a:lvl1pPr algn="ctr">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body copy</a:t>
            </a:r>
          </a:p>
        </p:txBody>
      </p:sp>
      <p:sp>
        <p:nvSpPr>
          <p:cNvPr id="42" name="Text Placeholder 41">
            <a:extLst>
              <a:ext uri="{FF2B5EF4-FFF2-40B4-BE49-F238E27FC236}">
                <a16:creationId xmlns:a16="http://schemas.microsoft.com/office/drawing/2014/main" id="{B9D90011-BBDE-8CC7-61D1-AB73E0CC72EB}"/>
              </a:ext>
            </a:extLst>
          </p:cNvPr>
          <p:cNvSpPr>
            <a:spLocks noGrp="1"/>
          </p:cNvSpPr>
          <p:nvPr>
            <p:ph type="body" sz="quarter" idx="33" hasCustomPrompt="1"/>
          </p:nvPr>
        </p:nvSpPr>
        <p:spPr>
          <a:xfrm>
            <a:off x="369888" y="2584450"/>
            <a:ext cx="4121150" cy="307777"/>
          </a:xfrm>
        </p:spPr>
        <p:txBody>
          <a:bodyPr/>
          <a:lstStyle>
            <a:lvl1pPr>
              <a:defRPr b="0" i="0">
                <a:latin typeface="Montserrat" pitchFamily="2" charset="77"/>
              </a:defRPr>
            </a:lvl1pPr>
          </a:lstStyle>
          <a:p>
            <a:pPr lvl="0"/>
            <a:r>
              <a:rPr lang="en-US" dirty="0"/>
              <a:t>Body copy goes here</a:t>
            </a:r>
          </a:p>
        </p:txBody>
      </p:sp>
      <p:sp>
        <p:nvSpPr>
          <p:cNvPr id="43" name="AutoShape 3">
            <a:extLst>
              <a:ext uri="{FF2B5EF4-FFF2-40B4-BE49-F238E27FC236}">
                <a16:creationId xmlns:a16="http://schemas.microsoft.com/office/drawing/2014/main" id="{35CAF931-08AB-83A4-4A1D-73C2593DD9A4}"/>
              </a:ext>
            </a:extLst>
          </p:cNvPr>
          <p:cNvSpPr/>
          <p:nvPr userDrawn="1"/>
        </p:nvSpPr>
        <p:spPr>
          <a:xfrm rot="10800000">
            <a:off x="369888" y="1905450"/>
            <a:ext cx="1192309" cy="0"/>
          </a:xfrm>
          <a:prstGeom prst="line">
            <a:avLst/>
          </a:prstGeom>
          <a:ln w="19050" cap="flat">
            <a:solidFill>
              <a:schemeClr val="tx2">
                <a:lumMod val="50000"/>
                <a:lumOff val="50000"/>
              </a:schemeClr>
            </a:solidFill>
            <a:prstDash val="solid"/>
            <a:headEnd type="none" w="sm" len="sm"/>
            <a:tailEnd type="none" w="sm" len="sm"/>
          </a:ln>
        </p:spPr>
        <p:txBody>
          <a:bodyPr/>
          <a:lstStyle/>
          <a:p>
            <a:endParaRPr lang="en-US">
              <a:latin typeface="Montserrat" pitchFamily="2" charset="77"/>
            </a:endParaRPr>
          </a:p>
        </p:txBody>
      </p:sp>
    </p:spTree>
    <p:extLst>
      <p:ext uri="{BB962C8B-B14F-4D97-AF65-F5344CB8AC3E}">
        <p14:creationId xmlns:p14="http://schemas.microsoft.com/office/powerpoint/2010/main" val="936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12">
          <p15:clr>
            <a:srgbClr val="5ACBF0"/>
          </p15:clr>
        </p15:guide>
        <p15:guide id="2" orient="horz" pos="360">
          <p15:clr>
            <a:srgbClr val="5ACBF0"/>
          </p15:clr>
        </p15:guide>
        <p15:guide id="3" orient="horz" pos="888">
          <p15:clr>
            <a:srgbClr val="5ACBF0"/>
          </p15:clr>
        </p15:guide>
        <p15:guide id="4" orient="horz" pos="1008">
          <p15:clr>
            <a:srgbClr val="5ACBF0"/>
          </p15:clr>
        </p15:guide>
        <p15:guide id="5" pos="4176">
          <p15:clr>
            <a:srgbClr val="5ACBF0"/>
          </p15:clr>
        </p15:guide>
        <p15:guide id="6" pos="4416">
          <p15:clr>
            <a:srgbClr val="5ACBF0"/>
          </p15:clr>
        </p15:guide>
        <p15:guide id="7" orient="horz" pos="3768">
          <p15:clr>
            <a:srgbClr val="5ACBF0"/>
          </p15:clr>
        </p15:guide>
        <p15:guide id="8" orient="horz" pos="3864">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380998" y="1231505"/>
            <a:ext cx="11430003" cy="15183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spAutoFit/>
          </a:bodyPr>
          <a:lstStyle/>
          <a:p>
            <a:pPr lvl="0"/>
            <a:r>
              <a:rPr lang="en-US" dirty="0"/>
              <a:t>Click here to add bulleted text. To add a different content type such as a table or a chart, click one of the icons below.</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7" name="Title Placeholder 16">
            <a:extLst>
              <a:ext uri="{FF2B5EF4-FFF2-40B4-BE49-F238E27FC236}">
                <a16:creationId xmlns:a16="http://schemas.microsoft.com/office/drawing/2014/main" id="{81E23134-6E79-4853-BFA2-E1F68355AA6E}"/>
              </a:ext>
            </a:extLst>
          </p:cNvPr>
          <p:cNvSpPr>
            <a:spLocks noGrp="1"/>
          </p:cNvSpPr>
          <p:nvPr>
            <p:ph type="title"/>
          </p:nvPr>
        </p:nvSpPr>
        <p:spPr>
          <a:xfrm>
            <a:off x="381000" y="466436"/>
            <a:ext cx="11430002" cy="552998"/>
          </a:xfrm>
          <a:prstGeom prst="rect">
            <a:avLst/>
          </a:prstGeom>
        </p:spPr>
        <p:txBody>
          <a:bodyPr vert="horz" wrap="square" lIns="0" tIns="45720" rIns="0" bIns="45720" rtlCol="0" anchor="ctr" anchorCtr="0">
            <a:noAutofit/>
          </a:bodyPr>
          <a:lstStyle/>
          <a:p>
            <a:r>
              <a:rPr lang="en-US" dirty="0"/>
              <a:t>Click to add a title</a:t>
            </a:r>
          </a:p>
        </p:txBody>
      </p:sp>
      <p:sp>
        <p:nvSpPr>
          <p:cNvPr id="54" name="TextBox 53">
            <a:extLst>
              <a:ext uri="{FF2B5EF4-FFF2-40B4-BE49-F238E27FC236}">
                <a16:creationId xmlns:a16="http://schemas.microsoft.com/office/drawing/2014/main" id="{E9C7048E-678F-7D3B-6B11-015233B3EE63}"/>
              </a:ext>
            </a:extLst>
          </p:cNvPr>
          <p:cNvSpPr txBox="1"/>
          <p:nvPr userDrawn="1"/>
        </p:nvSpPr>
        <p:spPr>
          <a:xfrm>
            <a:off x="644231" y="6402325"/>
            <a:ext cx="5863309" cy="387994"/>
          </a:xfrm>
          <a:prstGeom prst="rect">
            <a:avLst/>
          </a:prstGeom>
          <a:noFill/>
        </p:spPr>
        <p:txBody>
          <a:bodyPr wrap="square" lIns="0" tIns="0" rIns="0" bIns="0" anchor="ctr">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800" b="1" spc="100" baseline="0" dirty="0">
                <a:solidFill>
                  <a:srgbClr val="0B0B0B"/>
                </a:solidFill>
              </a:rPr>
              <a:t>© LUX RESEARCH, INC.</a:t>
            </a:r>
            <a:r>
              <a:rPr lang="en-US" sz="800" b="0" spc="100" baseline="0" dirty="0">
                <a:solidFill>
                  <a:srgbClr val="0B0B0B"/>
                </a:solidFill>
              </a:rPr>
              <a:t>  </a:t>
            </a:r>
            <a:r>
              <a:rPr lang="en-US" sz="800" b="0" spc="300" dirty="0">
                <a:solidFill>
                  <a:schemeClr val="accent3"/>
                </a:solidFill>
              </a:rPr>
              <a:t>|</a:t>
            </a:r>
            <a:r>
              <a:rPr lang="en-US" sz="800" b="0" spc="300" dirty="0">
                <a:solidFill>
                  <a:srgbClr val="0B0B0B"/>
                </a:solidFill>
              </a:rPr>
              <a:t> </a:t>
            </a:r>
            <a:r>
              <a:rPr lang="en-US" sz="800" dirty="0">
                <a:solidFill>
                  <a:srgbClr val="0B0B0B"/>
                </a:solidFill>
              </a:rPr>
              <a:t>All rights reserved.  </a:t>
            </a:r>
            <a:r>
              <a:rPr lang="en-US" sz="800" dirty="0">
                <a:solidFill>
                  <a:schemeClr val="accent3"/>
                </a:solidFill>
              </a:rPr>
              <a:t>|</a:t>
            </a:r>
            <a:r>
              <a:rPr lang="en-US" sz="800" dirty="0">
                <a:solidFill>
                  <a:srgbClr val="0B0B0B"/>
                </a:solidFill>
              </a:rPr>
              <a:t>  Lux Proprietary and Confidential</a:t>
            </a:r>
          </a:p>
        </p:txBody>
      </p:sp>
      <p:cxnSp>
        <p:nvCxnSpPr>
          <p:cNvPr id="60" name="Straight Connector 59">
            <a:extLst>
              <a:ext uri="{FF2B5EF4-FFF2-40B4-BE49-F238E27FC236}">
                <a16:creationId xmlns:a16="http://schemas.microsoft.com/office/drawing/2014/main" id="{D51778A8-4533-79FF-F1F8-CF97994D5D61}"/>
              </a:ext>
            </a:extLst>
          </p:cNvPr>
          <p:cNvCxnSpPr>
            <a:cxnSpLocks/>
          </p:cNvCxnSpPr>
          <p:nvPr/>
        </p:nvCxnSpPr>
        <p:spPr>
          <a:xfrm>
            <a:off x="-1" y="6311348"/>
            <a:ext cx="12192001" cy="0"/>
          </a:xfrm>
          <a:prstGeom prst="line">
            <a:avLst/>
          </a:prstGeom>
          <a:ln w="22225">
            <a:solidFill>
              <a:schemeClr val="accent3"/>
            </a:solidFill>
            <a:tailEnd type="none" w="lg" len="lg"/>
          </a:ln>
          <a:effectLst/>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110D3E6F-0C03-4E32-CB45-C2E614161E58}"/>
              </a:ext>
            </a:extLst>
          </p:cNvPr>
          <p:cNvPicPr>
            <a:picLocks noChangeAspect="1"/>
          </p:cNvPicPr>
          <p:nvPr userDrawn="1"/>
        </p:nvPicPr>
        <p:blipFill rotWithShape="1">
          <a:blip r:embed="rId24">
            <a:extLst>
              <a:ext uri="{28A0092B-C50C-407E-A947-70E740481C1C}">
                <a14:useLocalDpi xmlns:a14="http://schemas.microsoft.com/office/drawing/2010/main" val="0"/>
              </a:ext>
            </a:extLst>
          </a:blip>
          <a:srcRect t="-1709" b="-1709"/>
          <a:stretch>
            <a:fillRect/>
          </a:stretch>
        </p:blipFill>
        <p:spPr>
          <a:xfrm>
            <a:off x="194650" y="6438906"/>
            <a:ext cx="354432" cy="301399"/>
          </a:xfrm>
          <a:prstGeom prst="rect">
            <a:avLst/>
          </a:prstGeom>
        </p:spPr>
      </p:pic>
      <p:sp>
        <p:nvSpPr>
          <p:cNvPr id="57" name="Slide Number Placeholder 56">
            <a:extLst>
              <a:ext uri="{FF2B5EF4-FFF2-40B4-BE49-F238E27FC236}">
                <a16:creationId xmlns:a16="http://schemas.microsoft.com/office/drawing/2014/main" id="{B80633A2-3697-BE07-F5D2-C337FEE5D0D0}"/>
              </a:ext>
            </a:extLst>
          </p:cNvPr>
          <p:cNvSpPr>
            <a:spLocks noGrp="1"/>
          </p:cNvSpPr>
          <p:nvPr>
            <p:ph type="sldNum" sz="quarter" idx="4"/>
          </p:nvPr>
        </p:nvSpPr>
        <p:spPr>
          <a:xfrm>
            <a:off x="11346873" y="6486090"/>
            <a:ext cx="464127" cy="220464"/>
          </a:xfrm>
          <a:prstGeom prst="rect">
            <a:avLst/>
          </a:prstGeom>
        </p:spPr>
        <p:txBody>
          <a:bodyPr vert="horz" lIns="91440" tIns="45720" rIns="91440" bIns="45720" rtlCol="0" anchor="ctr"/>
          <a:lstStyle>
            <a:lvl1pPr algn="r">
              <a:defRPr sz="800">
                <a:solidFill>
                  <a:srgbClr val="0B0B0B"/>
                </a:solidFill>
              </a:defRPr>
            </a:lvl1pPr>
          </a:lstStyle>
          <a:p>
            <a:fld id="{5998A918-AB6A-0B43-B90D-B5D7D84C41E5}" type="slidenum">
              <a:rPr lang="en-US" smtClean="0"/>
              <a:pPr/>
              <a:t>‹#›</a:t>
            </a:fld>
            <a:endParaRPr lang="en-US"/>
          </a:p>
        </p:txBody>
      </p:sp>
      <p:sp>
        <p:nvSpPr>
          <p:cNvPr id="58" name="Footer Placeholder 57">
            <a:extLst>
              <a:ext uri="{FF2B5EF4-FFF2-40B4-BE49-F238E27FC236}">
                <a16:creationId xmlns:a16="http://schemas.microsoft.com/office/drawing/2014/main" id="{953CADC0-59FA-625E-AC32-CCF133BF9C85}"/>
              </a:ext>
            </a:extLst>
          </p:cNvPr>
          <p:cNvSpPr>
            <a:spLocks noGrp="1"/>
          </p:cNvSpPr>
          <p:nvPr>
            <p:ph type="ftr" sz="quarter" idx="3"/>
          </p:nvPr>
        </p:nvSpPr>
        <p:spPr>
          <a:xfrm>
            <a:off x="7136924" y="6486090"/>
            <a:ext cx="4114800" cy="220464"/>
          </a:xfrm>
          <a:prstGeom prst="rect">
            <a:avLst/>
          </a:prstGeom>
        </p:spPr>
        <p:txBody>
          <a:bodyPr vert="horz" lIns="91440" tIns="45720" rIns="91440" bIns="45720" rtlCol="0" anchor="ctr"/>
          <a:lstStyle>
            <a:lvl1pPr algn="r">
              <a:defRPr sz="800">
                <a:solidFill>
                  <a:srgbClr val="0B0B0B"/>
                </a:solidFill>
              </a:defRPr>
            </a:lvl1pPr>
          </a:lstStyle>
          <a:p>
            <a:endParaRPr lang="en-US">
              <a:solidFill>
                <a:srgbClr val="0B0B0B"/>
              </a:solidFill>
            </a:endParaRPr>
          </a:p>
        </p:txBody>
      </p:sp>
    </p:spTree>
    <p:extLst>
      <p:ext uri="{BB962C8B-B14F-4D97-AF65-F5344CB8AC3E}">
        <p14:creationId xmlns:p14="http://schemas.microsoft.com/office/powerpoint/2010/main" val="189596783"/>
      </p:ext>
    </p:extLst>
  </p:cSld>
  <p:clrMap bg1="lt1" tx1="dk1" bg2="lt2" tx2="dk2" accent1="accent1" accent2="accent2" accent3="accent3" accent4="accent4" accent5="accent5" accent6="accent6" hlink="hlink" folHlink="folHlink"/>
  <p:sldLayoutIdLst>
    <p:sldLayoutId id="2147484980" r:id="rId1"/>
    <p:sldLayoutId id="2147484957" r:id="rId2"/>
    <p:sldLayoutId id="2147485008" r:id="rId3"/>
    <p:sldLayoutId id="2147484950" r:id="rId4"/>
    <p:sldLayoutId id="2147484961" r:id="rId5"/>
    <p:sldLayoutId id="2147484583" r:id="rId6"/>
    <p:sldLayoutId id="2147484951" r:id="rId7"/>
    <p:sldLayoutId id="2147484993" r:id="rId8"/>
    <p:sldLayoutId id="2147485009" r:id="rId9"/>
    <p:sldLayoutId id="2147484995" r:id="rId10"/>
    <p:sldLayoutId id="2147485005" r:id="rId11"/>
    <p:sldLayoutId id="2147485003" r:id="rId12"/>
    <p:sldLayoutId id="2147484997" r:id="rId13"/>
    <p:sldLayoutId id="2147484986" r:id="rId14"/>
    <p:sldLayoutId id="2147484988" r:id="rId15"/>
    <p:sldLayoutId id="2147485002" r:id="rId16"/>
    <p:sldLayoutId id="2147484989" r:id="rId17"/>
    <p:sldLayoutId id="2147484990" r:id="rId18"/>
    <p:sldLayoutId id="2147484975" r:id="rId19"/>
    <p:sldLayoutId id="2147484998" r:id="rId20"/>
    <p:sldLayoutId id="2147485006" r:id="rId21"/>
    <p:sldLayoutId id="214748458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457189" rtl="0" eaLnBrk="1" fontAlgn="base" hangingPunct="1">
        <a:spcBef>
          <a:spcPct val="0"/>
        </a:spcBef>
        <a:spcAft>
          <a:spcPct val="0"/>
        </a:spcAft>
        <a:defRPr sz="3600" b="1" i="0" kern="1200" cap="none" baseline="0">
          <a:solidFill>
            <a:srgbClr val="0B0B0B"/>
          </a:solidFill>
          <a:latin typeface="RecifeDisplay Book" pitchFamily="2" charset="77"/>
          <a:ea typeface="Tahoma" panose="020B0604030504040204" pitchFamily="34" charset="0"/>
          <a:cs typeface="Tahoma" panose="020B0604030504040204" pitchFamily="34" charset="0"/>
        </a:defRPr>
      </a:lvl1pPr>
      <a:lvl2pPr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2pPr>
      <a:lvl3pPr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3pPr>
      <a:lvl4pPr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4pPr>
      <a:lvl5pPr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5pPr>
      <a:lvl6pPr marL="457189"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6pPr>
      <a:lvl7pPr marL="914377"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7pPr>
      <a:lvl8pPr marL="1371566"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8pPr>
      <a:lvl9pPr marL="1828754" algn="l" defTabSz="457189" rtl="0" eaLnBrk="1" fontAlgn="base" hangingPunct="1">
        <a:spcBef>
          <a:spcPct val="0"/>
        </a:spcBef>
        <a:spcAft>
          <a:spcPct val="0"/>
        </a:spcAft>
        <a:defRPr sz="2800" b="1">
          <a:solidFill>
            <a:schemeClr val="accent1"/>
          </a:solidFill>
          <a:latin typeface="Corbel" panose="020B0503020204020204" pitchFamily="34" charset="0"/>
          <a:ea typeface="Museo Sans 700"/>
          <a:cs typeface="Museo Sans 700"/>
        </a:defRPr>
      </a:lvl9pPr>
    </p:titleStyle>
    <p:bodyStyle>
      <a:lvl1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b="0" i="0" kern="1200">
          <a:solidFill>
            <a:srgbClr val="0B0B0B"/>
          </a:solidFill>
          <a:latin typeface="Montserrat Medium" pitchFamily="2" charset="77"/>
          <a:ea typeface="Tahoma" panose="020B0604030504040204" pitchFamily="34" charset="0"/>
          <a:cs typeface="Tahoma" panose="020B0604030504040204" pitchFamily="34" charset="0"/>
        </a:defRPr>
      </a:lvl1pPr>
      <a:lvl2pPr marL="0" indent="0" algn="l" defTabSz="457189" rtl="0" eaLnBrk="1" fontAlgn="base" hangingPunct="1">
        <a:spcBef>
          <a:spcPts val="800"/>
        </a:spcBef>
        <a:spcAft>
          <a:spcPct val="0"/>
        </a:spcAft>
        <a:buClr>
          <a:schemeClr val="accent1"/>
        </a:buClr>
        <a:buSzPct val="100000"/>
        <a:buFont typeface="Arial" panose="020B0604020202020204" pitchFamily="34" charset="0"/>
        <a:buNone/>
        <a:defRPr sz="1400" kern="1200">
          <a:solidFill>
            <a:srgbClr val="0B0B0B"/>
          </a:solidFill>
          <a:latin typeface="+mn-lt"/>
          <a:ea typeface="Tahoma" panose="020B0604030504040204" pitchFamily="34" charset="0"/>
          <a:cs typeface="Tahoma" panose="020B0604030504040204" pitchFamily="34" charset="0"/>
        </a:defRPr>
      </a:lvl2pPr>
      <a:lvl3pPr marL="173736" indent="-173736" algn="l" defTabSz="457189" rtl="0" eaLnBrk="1" fontAlgn="base" hangingPunct="1">
        <a:spcBef>
          <a:spcPts val="800"/>
        </a:spcBef>
        <a:spcAft>
          <a:spcPct val="0"/>
        </a:spcAft>
        <a:buClr>
          <a:schemeClr val="accent1"/>
        </a:buClr>
        <a:buSzPct val="100000"/>
        <a:buFont typeface="Arial" panose="020B0604020202020204" pitchFamily="34" charset="0"/>
        <a:buChar char="•"/>
        <a:defRPr sz="1400" kern="1200">
          <a:solidFill>
            <a:srgbClr val="0B0B0B"/>
          </a:solidFill>
          <a:latin typeface="+mn-lt"/>
          <a:ea typeface="Tahoma" panose="020B0604030504040204" pitchFamily="34" charset="0"/>
          <a:cs typeface="Tahoma" panose="020B0604030504040204" pitchFamily="34" charset="0"/>
        </a:defRPr>
      </a:lvl3pPr>
      <a:lvl4pPr marL="36576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rgbClr val="0B0B0B"/>
          </a:solidFill>
          <a:latin typeface="+mn-lt"/>
          <a:ea typeface="Tahoma" panose="020B0604030504040204" pitchFamily="34" charset="0"/>
          <a:cs typeface="Tahoma" panose="020B0604030504040204" pitchFamily="34" charset="0"/>
        </a:defRPr>
      </a:lvl4pPr>
      <a:lvl5pPr marL="548640" indent="-173736" algn="l" defTabSz="457189" rtl="0" eaLnBrk="1" fontAlgn="base" hangingPunct="1">
        <a:spcBef>
          <a:spcPts val="800"/>
        </a:spcBef>
        <a:spcAft>
          <a:spcPct val="0"/>
        </a:spcAft>
        <a:buClr>
          <a:schemeClr val="accent1"/>
        </a:buClr>
        <a:buSzPct val="100000"/>
        <a:buFont typeface="Tahoma" panose="020B0604030504040204" pitchFamily="34" charset="0"/>
        <a:buChar char="◦"/>
        <a:defRPr sz="1200" kern="1200">
          <a:solidFill>
            <a:srgbClr val="0B0B0B"/>
          </a:solidFill>
          <a:latin typeface="+mn-lt"/>
          <a:ea typeface="Tahoma" panose="020B0604030504040204" pitchFamily="34" charset="0"/>
          <a:cs typeface="Tahoma" panose="020B0604030504040204" pitchFamily="34" charset="0"/>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240">
          <p15:clr>
            <a:srgbClr val="FBAE40"/>
          </p15:clr>
        </p15:guide>
        <p15:guide id="7" pos="7440">
          <p15:clr>
            <a:srgbClr val="FBAE40"/>
          </p15:clr>
        </p15:guide>
        <p15:guide id="8" orient="horz" pos="120">
          <p15:clr>
            <a:srgbClr val="FBAE40"/>
          </p15:clr>
        </p15:guide>
        <p15:guide id="9" orient="horz" pos="4008">
          <p15:clr>
            <a:srgbClr val="FBAE4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chart" Target="../charts/chart6.xml"/><Relationship Id="rId1" Type="http://schemas.openxmlformats.org/officeDocument/2006/relationships/slideLayout" Target="../slideLayouts/slideLayout8.xml"/><Relationship Id="rId6" Type="http://schemas.openxmlformats.org/officeDocument/2006/relationships/image" Target="../media/image22.jpeg"/><Relationship Id="rId5" Type="http://schemas.microsoft.com/office/2007/relationships/hdphoto" Target="../media/hdphoto1.wdp"/><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luxresearchinc.com/events-and-webinars/webinars/carbon-capture-system-versus-material-innovation-for-cost-reduc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10.xml"/><Relationship Id="rId5" Type="http://schemas.openxmlformats.org/officeDocument/2006/relationships/image" Target="../media/image16.sv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0.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moke from factory">
            <a:extLst>
              <a:ext uri="{FF2B5EF4-FFF2-40B4-BE49-F238E27FC236}">
                <a16:creationId xmlns:a16="http://schemas.microsoft.com/office/drawing/2014/main" id="{D4C53C63-9281-2EC9-01FA-60FFB40EC5C9}"/>
              </a:ext>
            </a:extLst>
          </p:cNvPr>
          <p:cNvPicPr>
            <a:picLocks noGrp="1" noChangeAspect="1"/>
          </p:cNvPicPr>
          <p:nvPr>
            <p:ph type="pic" sz="quarter" idx="51"/>
          </p:nvPr>
        </p:nvPicPr>
        <p:blipFill>
          <a:blip r:embed="rId2">
            <a:extLst>
              <a:ext uri="{28A0092B-C50C-407E-A947-70E740481C1C}">
                <a14:useLocalDpi xmlns:a14="http://schemas.microsoft.com/office/drawing/2010/main" val="0"/>
              </a:ext>
            </a:extLst>
          </a:blip>
          <a:srcRect l="24339" r="24339"/>
          <a:stretch>
            <a:fillRect/>
          </a:stretch>
        </p:blipFill>
        <p:spPr>
          <a:xfrm>
            <a:off x="6911460" y="0"/>
            <a:ext cx="5274365" cy="6858000"/>
          </a:xfrm>
        </p:spPr>
      </p:pic>
      <p:sp>
        <p:nvSpPr>
          <p:cNvPr id="3" name="Text Placeholder 2">
            <a:extLst>
              <a:ext uri="{FF2B5EF4-FFF2-40B4-BE49-F238E27FC236}">
                <a16:creationId xmlns:a16="http://schemas.microsoft.com/office/drawing/2014/main" id="{B2B46942-7065-39D8-6F5A-84B3B0FC39B5}"/>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BA61D3BF-E0DE-69D8-5441-1699AA2F8251}"/>
              </a:ext>
            </a:extLst>
          </p:cNvPr>
          <p:cNvSpPr>
            <a:spLocks noGrp="1"/>
          </p:cNvSpPr>
          <p:nvPr>
            <p:ph type="body" sz="quarter" idx="42"/>
          </p:nvPr>
        </p:nvSpPr>
        <p:spPr/>
        <p:txBody>
          <a:bodyPr>
            <a:normAutofit lnSpcReduction="10000"/>
          </a:bodyPr>
          <a:lstStyle/>
          <a:p>
            <a:r>
              <a:rPr lang="en-US" dirty="0"/>
              <a:t>Carbon Capture: System vs. Material Innovation for Cost Reduction</a:t>
            </a:r>
          </a:p>
        </p:txBody>
      </p:sp>
    </p:spTree>
    <p:extLst>
      <p:ext uri="{BB962C8B-B14F-4D97-AF65-F5344CB8AC3E}">
        <p14:creationId xmlns:p14="http://schemas.microsoft.com/office/powerpoint/2010/main" val="242597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820AAD-D317-6117-1E97-CD1E21C947E8}"/>
              </a:ext>
            </a:extLst>
          </p:cNvPr>
          <p:cNvSpPr>
            <a:spLocks noGrp="1"/>
          </p:cNvSpPr>
          <p:nvPr>
            <p:ph type="body" sz="quarter" idx="10"/>
          </p:nvPr>
        </p:nvSpPr>
        <p:spPr/>
        <p:txBody>
          <a:bodyPr/>
          <a:lstStyle/>
          <a:p>
            <a:r>
              <a:rPr lang="en-US" dirty="0"/>
              <a:t>SYSTEM INNOVATION</a:t>
            </a:r>
          </a:p>
        </p:txBody>
      </p:sp>
      <p:sp>
        <p:nvSpPr>
          <p:cNvPr id="3" name="Footer Placeholder 2">
            <a:extLst>
              <a:ext uri="{FF2B5EF4-FFF2-40B4-BE49-F238E27FC236}">
                <a16:creationId xmlns:a16="http://schemas.microsoft.com/office/drawing/2014/main" id="{595AAB1E-C339-B0CF-4D82-964CEDD1C74A}"/>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51F80DA2-9647-9F18-D769-83747E2FEE8B}"/>
              </a:ext>
            </a:extLst>
          </p:cNvPr>
          <p:cNvSpPr>
            <a:spLocks noGrp="1"/>
          </p:cNvSpPr>
          <p:nvPr>
            <p:ph type="sldNum" sz="quarter" idx="19"/>
          </p:nvPr>
        </p:nvSpPr>
        <p:spPr/>
        <p:txBody>
          <a:bodyPr/>
          <a:lstStyle/>
          <a:p>
            <a:fld id="{5998A918-AB6A-0B43-B90D-B5D7D84C41E5}" type="slidenum">
              <a:rPr lang="en-US" smtClean="0"/>
              <a:pPr/>
              <a:t>10</a:t>
            </a:fld>
            <a:endParaRPr lang="en-US"/>
          </a:p>
        </p:txBody>
      </p:sp>
      <p:sp>
        <p:nvSpPr>
          <p:cNvPr id="5" name="Text Placeholder 4">
            <a:extLst>
              <a:ext uri="{FF2B5EF4-FFF2-40B4-BE49-F238E27FC236}">
                <a16:creationId xmlns:a16="http://schemas.microsoft.com/office/drawing/2014/main" id="{9AE83279-8D20-917E-7764-BD2C21521DCE}"/>
              </a:ext>
            </a:extLst>
          </p:cNvPr>
          <p:cNvSpPr>
            <a:spLocks noGrp="1"/>
          </p:cNvSpPr>
          <p:nvPr>
            <p:ph type="body" sz="quarter" idx="20"/>
          </p:nvPr>
        </p:nvSpPr>
        <p:spPr/>
        <p:txBody>
          <a:bodyPr/>
          <a:lstStyle/>
          <a:p>
            <a:r>
              <a:rPr lang="en-US" sz="1500" b="1" i="1" dirty="0"/>
              <a:t>Key takeaway: </a:t>
            </a:r>
            <a:r>
              <a:rPr lang="en-US" sz="1500" i="1" dirty="0"/>
              <a:t>For projects approaching commercialization, system improvements can deliver meaningful savings without requiring a new capture material.</a:t>
            </a:r>
          </a:p>
          <a:p>
            <a:r>
              <a:rPr lang="en-US" sz="1500" dirty="0"/>
              <a:t>Rotating packed beds illustrate the opportunity. By using centrifugal forces to improve contact between flue gas and solvent, they can reduce equipment size, land requirements, and operating costs.</a:t>
            </a:r>
          </a:p>
          <a:p>
            <a:r>
              <a:rPr lang="en-US" sz="1500" dirty="0"/>
              <a:t>Lux estimates that rotating packed beds can:</a:t>
            </a:r>
          </a:p>
          <a:p>
            <a:pPr marL="285750" lvl="0" indent="-285750">
              <a:buFont typeface="Arial" panose="020B0604020202020204" pitchFamily="34" charset="0"/>
              <a:buChar char="•"/>
            </a:pPr>
            <a:r>
              <a:rPr lang="en-US" sz="1500" dirty="0"/>
              <a:t>Reduce the capture unit’s capital cost by approximately 50%. </a:t>
            </a:r>
          </a:p>
          <a:p>
            <a:pPr marL="285750" lvl="0" indent="-285750">
              <a:buFont typeface="Arial" panose="020B0604020202020204" pitchFamily="34" charset="0"/>
              <a:buChar char="•"/>
            </a:pPr>
            <a:r>
              <a:rPr lang="en-US" sz="1500" dirty="0"/>
              <a:t>Shrink physical footprint. </a:t>
            </a:r>
          </a:p>
          <a:p>
            <a:pPr marL="285750" lvl="0" indent="-285750">
              <a:buFont typeface="Arial" panose="020B0604020202020204" pitchFamily="34" charset="0"/>
              <a:buChar char="•"/>
            </a:pPr>
            <a:r>
              <a:rPr lang="en-US" sz="1500" dirty="0"/>
              <a:t>Improve resource utilization. </a:t>
            </a:r>
          </a:p>
          <a:p>
            <a:pPr marL="285750" lvl="0" indent="-285750">
              <a:buFont typeface="Arial" panose="020B0604020202020204" pitchFamily="34" charset="0"/>
              <a:buChar char="•"/>
            </a:pPr>
            <a:r>
              <a:rPr lang="en-US" sz="1500" dirty="0"/>
              <a:t>Lower overall capture costs by approximately 25% to 30%. </a:t>
            </a:r>
          </a:p>
          <a:p>
            <a:r>
              <a:rPr lang="en-US" sz="1500" dirty="0"/>
              <a:t>At 300,000 </a:t>
            </a:r>
            <a:r>
              <a:rPr lang="en-US" sz="1500" dirty="0" err="1"/>
              <a:t>tonnes</a:t>
            </a:r>
            <a:r>
              <a:rPr lang="en-US" sz="1500" dirty="0"/>
              <a:t> per year, combining advanced amines with process intensification can push natural gas and waste-to-energy capture below USD 100/</a:t>
            </a:r>
            <a:r>
              <a:rPr lang="en-US" sz="1500" dirty="0" err="1"/>
              <a:t>tonne</a:t>
            </a:r>
            <a:r>
              <a:rPr lang="en-US" sz="1500" dirty="0"/>
              <a:t>. </a:t>
            </a:r>
          </a:p>
          <a:p>
            <a:r>
              <a:rPr lang="en-US" sz="1500" dirty="0"/>
              <a:t>For projects that need to operate before 2030, this matters more than theoretical long-term performance</a:t>
            </a:r>
          </a:p>
        </p:txBody>
      </p:sp>
      <p:sp>
        <p:nvSpPr>
          <p:cNvPr id="7" name="Title 6">
            <a:extLst>
              <a:ext uri="{FF2B5EF4-FFF2-40B4-BE49-F238E27FC236}">
                <a16:creationId xmlns:a16="http://schemas.microsoft.com/office/drawing/2014/main" id="{A238510B-4027-1C1C-0953-A9AA05C4DBED}"/>
              </a:ext>
            </a:extLst>
          </p:cNvPr>
          <p:cNvSpPr>
            <a:spLocks noGrp="1"/>
          </p:cNvSpPr>
          <p:nvPr>
            <p:ph type="title"/>
          </p:nvPr>
        </p:nvSpPr>
        <p:spPr/>
        <p:txBody>
          <a:bodyPr>
            <a:noAutofit/>
          </a:bodyPr>
          <a:lstStyle/>
          <a:p>
            <a:r>
              <a:rPr lang="en-US" sz="2700" dirty="0"/>
              <a:t>Process intensification offers a practical near-term route to lower costs</a:t>
            </a:r>
          </a:p>
        </p:txBody>
      </p:sp>
      <p:sp>
        <p:nvSpPr>
          <p:cNvPr id="9" name="TextBox 8">
            <a:extLst>
              <a:ext uri="{FF2B5EF4-FFF2-40B4-BE49-F238E27FC236}">
                <a16:creationId xmlns:a16="http://schemas.microsoft.com/office/drawing/2014/main" id="{174FE565-1249-CB36-62BF-95D7E62FDABC}"/>
              </a:ext>
            </a:extLst>
          </p:cNvPr>
          <p:cNvSpPr txBox="1"/>
          <p:nvPr/>
        </p:nvSpPr>
        <p:spPr>
          <a:xfrm>
            <a:off x="7911647" y="1431081"/>
            <a:ext cx="3113633" cy="584775"/>
          </a:xfrm>
          <a:prstGeom prst="rect">
            <a:avLst/>
          </a:prstGeom>
          <a:noFill/>
        </p:spPr>
        <p:txBody>
          <a:bodyPr wrap="square">
            <a:spAutoFit/>
          </a:bodyPr>
          <a:lstStyle/>
          <a:p>
            <a:pPr algn="ctr" rtl="0">
              <a:defRPr sz="1862" b="0" i="0" u="none" strike="noStrike" kern="1200" spc="0" baseline="0">
                <a:solidFill>
                  <a:srgbClr val="2E2E2E"/>
                </a:solidFill>
                <a:latin typeface="+mn-lt"/>
                <a:ea typeface="+mn-ea"/>
                <a:cs typeface="+mn-cs"/>
              </a:defRPr>
            </a:pPr>
            <a:r>
              <a:rPr lang="en-US" sz="1600" b="1" dirty="0">
                <a:solidFill>
                  <a:schemeClr val="tx2"/>
                </a:solidFill>
              </a:rPr>
              <a:t>Cost Reduction from RPBs: </a:t>
            </a:r>
          </a:p>
          <a:p>
            <a:pPr algn="ctr" rtl="0">
              <a:defRPr sz="1862" b="0" i="0" u="none" strike="noStrike" kern="1200" spc="0" baseline="0">
                <a:solidFill>
                  <a:srgbClr val="2E2E2E"/>
                </a:solidFill>
                <a:latin typeface="+mn-lt"/>
                <a:ea typeface="+mn-ea"/>
                <a:cs typeface="+mn-cs"/>
              </a:defRPr>
            </a:pPr>
            <a:r>
              <a:rPr lang="en-US" sz="1600" b="1" dirty="0">
                <a:solidFill>
                  <a:schemeClr val="tx2"/>
                </a:solidFill>
              </a:rPr>
              <a:t>300 </a:t>
            </a:r>
            <a:r>
              <a:rPr lang="en-US" sz="1600" b="1" dirty="0" err="1">
                <a:solidFill>
                  <a:schemeClr val="tx2"/>
                </a:solidFill>
              </a:rPr>
              <a:t>ktonne</a:t>
            </a:r>
            <a:r>
              <a:rPr lang="en-US" sz="1600" b="1" dirty="0">
                <a:solidFill>
                  <a:schemeClr val="tx2"/>
                </a:solidFill>
              </a:rPr>
              <a:t>/y with Amines </a:t>
            </a:r>
          </a:p>
        </p:txBody>
      </p:sp>
      <p:grpSp>
        <p:nvGrpSpPr>
          <p:cNvPr id="14" name="Group 13">
            <a:extLst>
              <a:ext uri="{FF2B5EF4-FFF2-40B4-BE49-F238E27FC236}">
                <a16:creationId xmlns:a16="http://schemas.microsoft.com/office/drawing/2014/main" id="{953C00C3-8395-29A3-91B9-AAE47B260E89}"/>
              </a:ext>
            </a:extLst>
          </p:cNvPr>
          <p:cNvGrpSpPr/>
          <p:nvPr/>
        </p:nvGrpSpPr>
        <p:grpSpPr>
          <a:xfrm>
            <a:off x="6862916" y="1936565"/>
            <a:ext cx="5211097" cy="3720281"/>
            <a:chOff x="5076825" y="638175"/>
            <a:chExt cx="6734175" cy="5038725"/>
          </a:xfrm>
        </p:grpSpPr>
        <p:graphicFrame>
          <p:nvGraphicFramePr>
            <p:cNvPr id="8" name="Content Placeholder 8">
              <a:extLst>
                <a:ext uri="{FF2B5EF4-FFF2-40B4-BE49-F238E27FC236}">
                  <a16:creationId xmlns:a16="http://schemas.microsoft.com/office/drawing/2014/main" id="{80678499-4B37-983D-8070-3FB73B280D8A}"/>
                </a:ext>
              </a:extLst>
            </p:cNvPr>
            <p:cNvGraphicFramePr>
              <a:graphicFrameLocks/>
            </p:cNvGraphicFramePr>
            <p:nvPr>
              <p:extLst>
                <p:ext uri="{D42A27DB-BD31-4B8C-83A1-F6EECF244321}">
                  <p14:modId xmlns:p14="http://schemas.microsoft.com/office/powerpoint/2010/main" val="2129461736"/>
                </p:ext>
              </p:extLst>
            </p:nvPr>
          </p:nvGraphicFramePr>
          <p:xfrm>
            <a:off x="5076825" y="638175"/>
            <a:ext cx="6734175" cy="5038725"/>
          </p:xfrm>
          <a:graphic>
            <a:graphicData uri="http://schemas.openxmlformats.org/drawingml/2006/chart">
              <c:chart xmlns:c="http://schemas.openxmlformats.org/drawingml/2006/chart" xmlns:r="http://schemas.openxmlformats.org/officeDocument/2006/relationships" r:id="rId2"/>
            </a:graphicData>
          </a:graphic>
        </p:graphicFrame>
        <p:cxnSp>
          <p:nvCxnSpPr>
            <p:cNvPr id="10" name="Straight Arrow Connector 9">
              <a:extLst>
                <a:ext uri="{FF2B5EF4-FFF2-40B4-BE49-F238E27FC236}">
                  <a16:creationId xmlns:a16="http://schemas.microsoft.com/office/drawing/2014/main" id="{C8D08190-FAB5-5432-883C-487F85101EF3}"/>
                </a:ext>
              </a:extLst>
            </p:cNvPr>
            <p:cNvCxnSpPr>
              <a:cxnSpLocks/>
            </p:cNvCxnSpPr>
            <p:nvPr/>
          </p:nvCxnSpPr>
          <p:spPr>
            <a:xfrm>
              <a:off x="7073010" y="1348847"/>
              <a:ext cx="1466712" cy="832378"/>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9A1A0A5B-DB1D-61C2-1421-A6933E8A2561}"/>
                </a:ext>
              </a:extLst>
            </p:cNvPr>
            <p:cNvSpPr txBox="1"/>
            <p:nvPr/>
          </p:nvSpPr>
          <p:spPr>
            <a:xfrm>
              <a:off x="7539117" y="873146"/>
              <a:ext cx="1310248" cy="541906"/>
            </a:xfrm>
            <a:prstGeom prst="rect">
              <a:avLst/>
            </a:prstGeom>
            <a:noFill/>
          </p:spPr>
          <p:txBody>
            <a:bodyPr wrap="square" rtlCol="0">
              <a:spAutoFit/>
            </a:bodyPr>
            <a:lstStyle/>
            <a:p>
              <a:pPr algn="ctr"/>
              <a:r>
                <a:rPr lang="en-US" sz="2000" b="1" dirty="0">
                  <a:solidFill>
                    <a:srgbClr val="C00000"/>
                  </a:solidFill>
                </a:rPr>
                <a:t>25%</a:t>
              </a:r>
              <a:endParaRPr lang="en-NL" sz="2000" b="1" dirty="0">
                <a:solidFill>
                  <a:srgbClr val="C00000"/>
                </a:solidFill>
              </a:endParaRPr>
            </a:p>
          </p:txBody>
        </p:sp>
        <p:cxnSp>
          <p:nvCxnSpPr>
            <p:cNvPr id="12" name="Straight Arrow Connector 11">
              <a:extLst>
                <a:ext uri="{FF2B5EF4-FFF2-40B4-BE49-F238E27FC236}">
                  <a16:creationId xmlns:a16="http://schemas.microsoft.com/office/drawing/2014/main" id="{A1A5822D-BEA0-0856-D1EB-3D591FADAC79}"/>
                </a:ext>
              </a:extLst>
            </p:cNvPr>
            <p:cNvCxnSpPr>
              <a:cxnSpLocks/>
            </p:cNvCxnSpPr>
            <p:nvPr/>
          </p:nvCxnSpPr>
          <p:spPr>
            <a:xfrm>
              <a:off x="9987539" y="1267298"/>
              <a:ext cx="1359956" cy="771793"/>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EFBB1D44-9983-390A-7610-772A79BE17B8}"/>
                </a:ext>
              </a:extLst>
            </p:cNvPr>
            <p:cNvSpPr txBox="1"/>
            <p:nvPr/>
          </p:nvSpPr>
          <p:spPr>
            <a:xfrm>
              <a:off x="10596602" y="873146"/>
              <a:ext cx="1035104" cy="541906"/>
            </a:xfrm>
            <a:prstGeom prst="rect">
              <a:avLst/>
            </a:prstGeom>
            <a:noFill/>
          </p:spPr>
          <p:txBody>
            <a:bodyPr wrap="square" rtlCol="0">
              <a:spAutoFit/>
            </a:bodyPr>
            <a:lstStyle/>
            <a:p>
              <a:pPr algn="ctr"/>
              <a:r>
                <a:rPr lang="en-US" sz="2000" b="1" dirty="0">
                  <a:solidFill>
                    <a:srgbClr val="C00000"/>
                  </a:solidFill>
                </a:rPr>
                <a:t>27%</a:t>
              </a:r>
              <a:endParaRPr lang="en-NL" sz="2000" b="1" dirty="0">
                <a:solidFill>
                  <a:srgbClr val="C00000"/>
                </a:solidFill>
              </a:endParaRPr>
            </a:p>
          </p:txBody>
        </p:sp>
      </p:grpSp>
    </p:spTree>
    <p:extLst>
      <p:ext uri="{BB962C8B-B14F-4D97-AF65-F5344CB8AC3E}">
        <p14:creationId xmlns:p14="http://schemas.microsoft.com/office/powerpoint/2010/main" val="159656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938105-479E-EA62-DAD4-F899A39BCAD9}"/>
              </a:ext>
            </a:extLst>
          </p:cNvPr>
          <p:cNvSpPr>
            <a:spLocks noGrp="1"/>
          </p:cNvSpPr>
          <p:nvPr>
            <p:ph type="body" sz="quarter" idx="10"/>
          </p:nvPr>
        </p:nvSpPr>
        <p:spPr>
          <a:xfrm>
            <a:off x="380998" y="349726"/>
            <a:ext cx="11430002" cy="323165"/>
          </a:xfrm>
        </p:spPr>
        <p:txBody>
          <a:bodyPr/>
          <a:lstStyle/>
          <a:p>
            <a:r>
              <a:rPr lang="en-US" dirty="0"/>
              <a:t>SYSTEM INTEGRATION</a:t>
            </a:r>
          </a:p>
        </p:txBody>
      </p:sp>
      <p:sp>
        <p:nvSpPr>
          <p:cNvPr id="3" name="Footer Placeholder 2">
            <a:extLst>
              <a:ext uri="{FF2B5EF4-FFF2-40B4-BE49-F238E27FC236}">
                <a16:creationId xmlns:a16="http://schemas.microsoft.com/office/drawing/2014/main" id="{2B30EAA7-2FE3-2867-66B1-FBA5A2D266C6}"/>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28E0446B-9332-5E8E-1378-AB33CD3F2FD7}"/>
              </a:ext>
            </a:extLst>
          </p:cNvPr>
          <p:cNvSpPr>
            <a:spLocks noGrp="1"/>
          </p:cNvSpPr>
          <p:nvPr>
            <p:ph type="sldNum" sz="quarter" idx="19"/>
          </p:nvPr>
        </p:nvSpPr>
        <p:spPr/>
        <p:txBody>
          <a:bodyPr/>
          <a:lstStyle/>
          <a:p>
            <a:fld id="{5998A918-AB6A-0B43-B90D-B5D7D84C41E5}" type="slidenum">
              <a:rPr lang="en-US" smtClean="0"/>
              <a:pPr/>
              <a:t>11</a:t>
            </a:fld>
            <a:endParaRPr lang="en-US"/>
          </a:p>
        </p:txBody>
      </p:sp>
      <p:sp>
        <p:nvSpPr>
          <p:cNvPr id="5" name="Text Placeholder 4">
            <a:extLst>
              <a:ext uri="{FF2B5EF4-FFF2-40B4-BE49-F238E27FC236}">
                <a16:creationId xmlns:a16="http://schemas.microsoft.com/office/drawing/2014/main" id="{9A068939-52D2-E6EA-9FA7-A473524B98F7}"/>
              </a:ext>
            </a:extLst>
          </p:cNvPr>
          <p:cNvSpPr>
            <a:spLocks noGrp="1"/>
          </p:cNvSpPr>
          <p:nvPr>
            <p:ph type="body" sz="quarter" idx="20"/>
          </p:nvPr>
        </p:nvSpPr>
        <p:spPr/>
        <p:txBody>
          <a:bodyPr/>
          <a:lstStyle/>
          <a:p>
            <a:r>
              <a:rPr lang="en-US" sz="1500" b="1" i="1" dirty="0"/>
              <a:t>Key takeaway: </a:t>
            </a:r>
            <a:r>
              <a:rPr lang="en-US" sz="1500" i="1" dirty="0"/>
              <a:t>Optimizing heat integration can reduce one of the largest operating costs in solvent-based carbon capture.</a:t>
            </a:r>
          </a:p>
          <a:p>
            <a:r>
              <a:rPr lang="en-US" sz="1500" dirty="0"/>
              <a:t>Solvent regeneration is energy intensive, making steam one of the largest contributors to capture cost. Integrated heat recovery can capture otherwise wasted thermal energy and use it to reduce external steam requirements.</a:t>
            </a:r>
          </a:p>
          <a:p>
            <a:r>
              <a:rPr lang="en-US" sz="1500" dirty="0"/>
              <a:t>Lux’s analysis shows that better heat recovery can deliver approximately 20% to 30% cost reduction, with particularly significant benefits where steam costs are high. </a:t>
            </a:r>
          </a:p>
          <a:p>
            <a:r>
              <a:rPr lang="en-US" sz="1500" dirty="0"/>
              <a:t>The opportunity is application specific:</a:t>
            </a:r>
          </a:p>
          <a:p>
            <a:pPr marL="285750" lvl="0" indent="-285750">
              <a:buFont typeface="Arial" panose="020B0604020202020204" pitchFamily="34" charset="0"/>
              <a:buChar char="•"/>
            </a:pPr>
            <a:r>
              <a:rPr lang="en-US" sz="1500" dirty="0"/>
              <a:t>Waste heat must be available at the appropriate temperature. </a:t>
            </a:r>
          </a:p>
          <a:p>
            <a:pPr marL="285750" lvl="0" indent="-285750">
              <a:buFont typeface="Arial" panose="020B0604020202020204" pitchFamily="34" charset="0"/>
              <a:buChar char="•"/>
            </a:pPr>
            <a:r>
              <a:rPr lang="en-US" sz="1500" dirty="0"/>
              <a:t>Additional heat exchangers add infrastructure costs. </a:t>
            </a:r>
          </a:p>
          <a:p>
            <a:pPr marL="285750" lvl="0" indent="-285750">
              <a:buFont typeface="Arial" panose="020B0604020202020204" pitchFamily="34" charset="0"/>
              <a:buChar char="•"/>
            </a:pPr>
            <a:r>
              <a:rPr lang="en-US" sz="1500" dirty="0"/>
              <a:t>Solutions must integrate into broader engineering and EPC offerings. </a:t>
            </a:r>
          </a:p>
          <a:p>
            <a:r>
              <a:rPr lang="en-US" sz="1500" dirty="0"/>
              <a:t>System innovation therefore becomes most valuable when delivered as part of a comprehensive capture solution rather than as another standalone technology.</a:t>
            </a:r>
          </a:p>
        </p:txBody>
      </p:sp>
      <p:sp>
        <p:nvSpPr>
          <p:cNvPr id="7" name="Title 6">
            <a:extLst>
              <a:ext uri="{FF2B5EF4-FFF2-40B4-BE49-F238E27FC236}">
                <a16:creationId xmlns:a16="http://schemas.microsoft.com/office/drawing/2014/main" id="{4C93FBA8-F9AE-9ECE-3F02-4143905F5036}"/>
              </a:ext>
            </a:extLst>
          </p:cNvPr>
          <p:cNvSpPr>
            <a:spLocks noGrp="1"/>
          </p:cNvSpPr>
          <p:nvPr>
            <p:ph type="title"/>
          </p:nvPr>
        </p:nvSpPr>
        <p:spPr/>
        <p:txBody>
          <a:bodyPr>
            <a:normAutofit/>
          </a:bodyPr>
          <a:lstStyle/>
          <a:p>
            <a:r>
              <a:rPr lang="en-US" sz="2700" dirty="0"/>
              <a:t>Better heat management can rival material innovation</a:t>
            </a:r>
          </a:p>
        </p:txBody>
      </p:sp>
      <p:grpSp>
        <p:nvGrpSpPr>
          <p:cNvPr id="13" name="Group 12">
            <a:extLst>
              <a:ext uri="{FF2B5EF4-FFF2-40B4-BE49-F238E27FC236}">
                <a16:creationId xmlns:a16="http://schemas.microsoft.com/office/drawing/2014/main" id="{C780FDF6-90CC-5465-53DC-966FB925F0F9}"/>
              </a:ext>
            </a:extLst>
          </p:cNvPr>
          <p:cNvGrpSpPr/>
          <p:nvPr/>
        </p:nvGrpSpPr>
        <p:grpSpPr>
          <a:xfrm>
            <a:off x="6931742" y="1828800"/>
            <a:ext cx="5329409" cy="3848100"/>
            <a:chOff x="5076825" y="638175"/>
            <a:chExt cx="6965927" cy="5038725"/>
          </a:xfrm>
        </p:grpSpPr>
        <p:graphicFrame>
          <p:nvGraphicFramePr>
            <p:cNvPr id="8" name="Content Placeholder 8">
              <a:extLst>
                <a:ext uri="{FF2B5EF4-FFF2-40B4-BE49-F238E27FC236}">
                  <a16:creationId xmlns:a16="http://schemas.microsoft.com/office/drawing/2014/main" id="{68270A62-DE5C-BE69-E37F-242E3FDDD9D4}"/>
                </a:ext>
              </a:extLst>
            </p:cNvPr>
            <p:cNvGraphicFramePr>
              <a:graphicFrameLocks/>
            </p:cNvGraphicFramePr>
            <p:nvPr>
              <p:extLst>
                <p:ext uri="{D42A27DB-BD31-4B8C-83A1-F6EECF244321}">
                  <p14:modId xmlns:p14="http://schemas.microsoft.com/office/powerpoint/2010/main" val="1900922288"/>
                </p:ext>
              </p:extLst>
            </p:nvPr>
          </p:nvGraphicFramePr>
          <p:xfrm>
            <a:off x="5076825" y="638175"/>
            <a:ext cx="6734175" cy="5038725"/>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Arrow Connector 8">
              <a:extLst>
                <a:ext uri="{FF2B5EF4-FFF2-40B4-BE49-F238E27FC236}">
                  <a16:creationId xmlns:a16="http://schemas.microsoft.com/office/drawing/2014/main" id="{2ABA9906-7005-5FA7-B39A-E125C15747BA}"/>
                </a:ext>
              </a:extLst>
            </p:cNvPr>
            <p:cNvCxnSpPr>
              <a:cxnSpLocks/>
            </p:cNvCxnSpPr>
            <p:nvPr/>
          </p:nvCxnSpPr>
          <p:spPr>
            <a:xfrm>
              <a:off x="7229475" y="1437642"/>
              <a:ext cx="1310247" cy="743583"/>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CAF0259-8F8E-BDFC-277A-F5AAE551EA48}"/>
                </a:ext>
              </a:extLst>
            </p:cNvPr>
            <p:cNvSpPr txBox="1"/>
            <p:nvPr/>
          </p:nvSpPr>
          <p:spPr>
            <a:xfrm>
              <a:off x="7962161" y="1459692"/>
              <a:ext cx="1162346" cy="523906"/>
            </a:xfrm>
            <a:prstGeom prst="rect">
              <a:avLst/>
            </a:prstGeom>
            <a:noFill/>
          </p:spPr>
          <p:txBody>
            <a:bodyPr wrap="square" rtlCol="0">
              <a:spAutoFit/>
            </a:bodyPr>
            <a:lstStyle/>
            <a:p>
              <a:pPr algn="ctr"/>
              <a:r>
                <a:rPr lang="en-US" sz="2000" b="1" dirty="0">
                  <a:solidFill>
                    <a:srgbClr val="C00000"/>
                  </a:solidFill>
                </a:rPr>
                <a:t>26%</a:t>
              </a:r>
              <a:endParaRPr lang="en-NL" sz="2000" b="1" dirty="0">
                <a:solidFill>
                  <a:srgbClr val="C00000"/>
                </a:solidFill>
              </a:endParaRPr>
            </a:p>
          </p:txBody>
        </p:sp>
        <p:cxnSp>
          <p:nvCxnSpPr>
            <p:cNvPr id="11" name="Straight Arrow Connector 10">
              <a:extLst>
                <a:ext uri="{FF2B5EF4-FFF2-40B4-BE49-F238E27FC236}">
                  <a16:creationId xmlns:a16="http://schemas.microsoft.com/office/drawing/2014/main" id="{F3213944-49CE-2DB1-B87E-C0962BDAAB0F}"/>
                </a:ext>
              </a:extLst>
            </p:cNvPr>
            <p:cNvCxnSpPr>
              <a:cxnSpLocks/>
            </p:cNvCxnSpPr>
            <p:nvPr/>
          </p:nvCxnSpPr>
          <p:spPr>
            <a:xfrm>
              <a:off x="10037248" y="1295508"/>
              <a:ext cx="1310247" cy="743583"/>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A43529C-A35A-4B7C-3FF8-0CF66F32B235}"/>
                </a:ext>
              </a:extLst>
            </p:cNvPr>
            <p:cNvSpPr txBox="1"/>
            <p:nvPr/>
          </p:nvSpPr>
          <p:spPr>
            <a:xfrm>
              <a:off x="11008004" y="1405347"/>
              <a:ext cx="1034748" cy="523906"/>
            </a:xfrm>
            <a:prstGeom prst="rect">
              <a:avLst/>
            </a:prstGeom>
            <a:noFill/>
          </p:spPr>
          <p:txBody>
            <a:bodyPr wrap="square" rtlCol="0">
              <a:spAutoFit/>
            </a:bodyPr>
            <a:lstStyle/>
            <a:p>
              <a:pPr algn="ctr"/>
              <a:r>
                <a:rPr lang="en-US" sz="2000" b="1" dirty="0">
                  <a:solidFill>
                    <a:srgbClr val="C00000"/>
                  </a:solidFill>
                </a:rPr>
                <a:t>29%</a:t>
              </a:r>
              <a:endParaRPr lang="en-NL" sz="2000" b="1" dirty="0">
                <a:solidFill>
                  <a:srgbClr val="C00000"/>
                </a:solidFill>
              </a:endParaRPr>
            </a:p>
          </p:txBody>
        </p:sp>
      </p:grpSp>
      <p:sp>
        <p:nvSpPr>
          <p:cNvPr id="15" name="TextBox 14">
            <a:extLst>
              <a:ext uri="{FF2B5EF4-FFF2-40B4-BE49-F238E27FC236}">
                <a16:creationId xmlns:a16="http://schemas.microsoft.com/office/drawing/2014/main" id="{3FEBADF9-7E76-F42C-0A7C-CDF0E3D6F9E6}"/>
              </a:ext>
            </a:extLst>
          </p:cNvPr>
          <p:cNvSpPr txBox="1"/>
          <p:nvPr/>
        </p:nvSpPr>
        <p:spPr>
          <a:xfrm>
            <a:off x="7405975" y="1582147"/>
            <a:ext cx="4203635" cy="584775"/>
          </a:xfrm>
          <a:prstGeom prst="rect">
            <a:avLst/>
          </a:prstGeom>
          <a:noFill/>
        </p:spPr>
        <p:txBody>
          <a:bodyPr wrap="square">
            <a:spAutoFit/>
          </a:bodyPr>
          <a:lstStyle/>
          <a:p>
            <a:pPr algn="ctr" rtl="0">
              <a:defRPr sz="1862" b="0" i="0" u="none" strike="noStrike" kern="1200" spc="0" baseline="0">
                <a:solidFill>
                  <a:srgbClr val="2E2E2E"/>
                </a:solidFill>
                <a:latin typeface="+mn-lt"/>
                <a:ea typeface="+mn-ea"/>
                <a:cs typeface="+mn-cs"/>
              </a:defRPr>
            </a:pPr>
            <a:r>
              <a:rPr lang="en-US" sz="1600" b="1" dirty="0"/>
              <a:t>Cost Reduction (Heat Recovery): </a:t>
            </a:r>
          </a:p>
          <a:p>
            <a:pPr algn="ctr" rtl="0">
              <a:defRPr sz="1862" b="0" i="0" u="none" strike="noStrike" kern="1200" spc="0" baseline="0">
                <a:solidFill>
                  <a:srgbClr val="2E2E2E"/>
                </a:solidFill>
                <a:latin typeface="+mn-lt"/>
                <a:ea typeface="+mn-ea"/>
                <a:cs typeface="+mn-cs"/>
              </a:defRPr>
            </a:pPr>
            <a:r>
              <a:rPr lang="en-US" sz="1600" b="1" dirty="0"/>
              <a:t>300 </a:t>
            </a:r>
            <a:r>
              <a:rPr lang="en-US" sz="1600" b="1" dirty="0" err="1"/>
              <a:t>ktonne</a:t>
            </a:r>
            <a:r>
              <a:rPr lang="en-US" sz="1600" b="1" dirty="0"/>
              <a:t>/y with amines </a:t>
            </a:r>
          </a:p>
        </p:txBody>
      </p:sp>
    </p:spTree>
    <p:extLst>
      <p:ext uri="{BB962C8B-B14F-4D97-AF65-F5344CB8AC3E}">
        <p14:creationId xmlns:p14="http://schemas.microsoft.com/office/powerpoint/2010/main" val="178973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EF5BAD-5C4B-7983-519B-E30E690DE96F}"/>
              </a:ext>
            </a:extLst>
          </p:cNvPr>
          <p:cNvSpPr>
            <a:spLocks noGrp="1"/>
          </p:cNvSpPr>
          <p:nvPr>
            <p:ph type="body" sz="quarter" idx="10"/>
          </p:nvPr>
        </p:nvSpPr>
        <p:spPr/>
        <p:txBody>
          <a:bodyPr/>
          <a:lstStyle/>
          <a:p>
            <a:r>
              <a:rPr lang="en-US" dirty="0"/>
              <a:t>MATERIAL INNOVATION</a:t>
            </a:r>
          </a:p>
        </p:txBody>
      </p:sp>
      <p:sp>
        <p:nvSpPr>
          <p:cNvPr id="3" name="Footer Placeholder 2">
            <a:extLst>
              <a:ext uri="{FF2B5EF4-FFF2-40B4-BE49-F238E27FC236}">
                <a16:creationId xmlns:a16="http://schemas.microsoft.com/office/drawing/2014/main" id="{C623B0AF-FC32-52B5-167F-F8E6DD271F24}"/>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428A8029-3A6E-7EF9-ABBE-BB5960C2D6A0}"/>
              </a:ext>
            </a:extLst>
          </p:cNvPr>
          <p:cNvSpPr>
            <a:spLocks noGrp="1"/>
          </p:cNvSpPr>
          <p:nvPr>
            <p:ph type="sldNum" sz="quarter" idx="19"/>
          </p:nvPr>
        </p:nvSpPr>
        <p:spPr/>
        <p:txBody>
          <a:bodyPr/>
          <a:lstStyle/>
          <a:p>
            <a:fld id="{5998A918-AB6A-0B43-B90D-B5D7D84C41E5}" type="slidenum">
              <a:rPr lang="en-US" smtClean="0"/>
              <a:pPr/>
              <a:t>12</a:t>
            </a:fld>
            <a:endParaRPr lang="en-US"/>
          </a:p>
        </p:txBody>
      </p:sp>
      <p:sp>
        <p:nvSpPr>
          <p:cNvPr id="5" name="Text Placeholder 4">
            <a:extLst>
              <a:ext uri="{FF2B5EF4-FFF2-40B4-BE49-F238E27FC236}">
                <a16:creationId xmlns:a16="http://schemas.microsoft.com/office/drawing/2014/main" id="{CD42D6A9-5D26-87B3-D277-C578375AF0A0}"/>
              </a:ext>
            </a:extLst>
          </p:cNvPr>
          <p:cNvSpPr>
            <a:spLocks noGrp="1"/>
          </p:cNvSpPr>
          <p:nvPr>
            <p:ph type="body" sz="quarter" idx="20"/>
          </p:nvPr>
        </p:nvSpPr>
        <p:spPr>
          <a:xfrm>
            <a:off x="370410" y="1556426"/>
            <a:ext cx="5961564" cy="4565930"/>
          </a:xfrm>
        </p:spPr>
        <p:txBody>
          <a:bodyPr/>
          <a:lstStyle/>
          <a:p>
            <a:r>
              <a:rPr lang="en-US" sz="1500" b="1" i="1" dirty="0"/>
              <a:t>Key takeaway: </a:t>
            </a:r>
            <a:r>
              <a:rPr lang="en-US" sz="1500" i="1" dirty="0"/>
              <a:t>Incrementally better materials may struggle commercially if system improvements can deliver comparable savings with less technology risk.</a:t>
            </a:r>
          </a:p>
          <a:p>
            <a:r>
              <a:rPr lang="en-US" sz="1500" dirty="0"/>
              <a:t>System innovations can reduce levelized capture costs to approximately USD 90 to USD 100 per </a:t>
            </a:r>
            <a:r>
              <a:rPr lang="en-US" sz="1500" dirty="0" err="1"/>
              <a:t>tonne</a:t>
            </a:r>
            <a:r>
              <a:rPr lang="en-US" sz="1500" dirty="0"/>
              <a:t> in favorable cases. That creates an important benchmark for new materials.</a:t>
            </a:r>
          </a:p>
          <a:p>
            <a:r>
              <a:rPr lang="en-US" sz="1500" dirty="0"/>
              <a:t>Novel solvents operating around 2.0 to 2.7 GJ per </a:t>
            </a:r>
            <a:r>
              <a:rPr lang="en-US" sz="1500" dirty="0" err="1"/>
              <a:t>tonne</a:t>
            </a:r>
            <a:r>
              <a:rPr lang="en-US" sz="1500" dirty="0"/>
              <a:t> of CO2 can improve economics, but often only marginally compared with proven amines paired with system improvements.</a:t>
            </a:r>
          </a:p>
          <a:p>
            <a:r>
              <a:rPr lang="en-US" sz="1500" dirty="0"/>
              <a:t>For less-established developers, that creates a difficult proposition: asking an operator to accept additional technology and commercialization risk for perhaps only USD 5 to USD 10 per </a:t>
            </a:r>
            <a:r>
              <a:rPr lang="en-US" sz="1500" dirty="0" err="1"/>
              <a:t>tonne</a:t>
            </a:r>
            <a:r>
              <a:rPr lang="en-US" sz="1500" dirty="0"/>
              <a:t> in additional savings.</a:t>
            </a:r>
          </a:p>
          <a:p>
            <a:r>
              <a:rPr lang="en-US" sz="1500" dirty="0"/>
              <a:t>The stronger long-term opportunity lies with technologies built on differentiated first principles, particularly those targeting energy consumption below roughly 2 GJ per </a:t>
            </a:r>
            <a:r>
              <a:rPr lang="en-US" sz="1500" dirty="0" err="1"/>
              <a:t>tonne</a:t>
            </a:r>
            <a:r>
              <a:rPr lang="en-US" sz="1500" dirty="0"/>
              <a:t>.</a:t>
            </a:r>
          </a:p>
        </p:txBody>
      </p:sp>
      <p:sp>
        <p:nvSpPr>
          <p:cNvPr id="7" name="Title 6">
            <a:extLst>
              <a:ext uri="{FF2B5EF4-FFF2-40B4-BE49-F238E27FC236}">
                <a16:creationId xmlns:a16="http://schemas.microsoft.com/office/drawing/2014/main" id="{1337998D-47B2-E061-91C0-D134CB8E9AD2}"/>
              </a:ext>
            </a:extLst>
          </p:cNvPr>
          <p:cNvSpPr>
            <a:spLocks noGrp="1"/>
          </p:cNvSpPr>
          <p:nvPr>
            <p:ph type="title"/>
          </p:nvPr>
        </p:nvSpPr>
        <p:spPr/>
        <p:txBody>
          <a:bodyPr>
            <a:normAutofit/>
          </a:bodyPr>
          <a:lstStyle/>
          <a:p>
            <a:r>
              <a:rPr lang="en-US" sz="2700" dirty="0"/>
              <a:t>New materials must beat the system-improvement benchmark</a:t>
            </a:r>
          </a:p>
        </p:txBody>
      </p:sp>
      <p:graphicFrame>
        <p:nvGraphicFramePr>
          <p:cNvPr id="8" name="Content Placeholder 8">
            <a:extLst>
              <a:ext uri="{FF2B5EF4-FFF2-40B4-BE49-F238E27FC236}">
                <a16:creationId xmlns:a16="http://schemas.microsoft.com/office/drawing/2014/main" id="{129BFE94-48D0-7942-A411-40FA6BEBF76E}"/>
              </a:ext>
            </a:extLst>
          </p:cNvPr>
          <p:cNvGraphicFramePr>
            <a:graphicFrameLocks/>
          </p:cNvGraphicFramePr>
          <p:nvPr>
            <p:extLst>
              <p:ext uri="{D42A27DB-BD31-4B8C-83A1-F6EECF244321}">
                <p14:modId xmlns:p14="http://schemas.microsoft.com/office/powerpoint/2010/main" val="2906399358"/>
              </p:ext>
            </p:extLst>
          </p:nvPr>
        </p:nvGraphicFramePr>
        <p:xfrm>
          <a:off x="6892413" y="1556426"/>
          <a:ext cx="5230761" cy="4565930"/>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a:extLst>
              <a:ext uri="{FF2B5EF4-FFF2-40B4-BE49-F238E27FC236}">
                <a16:creationId xmlns:a16="http://schemas.microsoft.com/office/drawing/2014/main" id="{D1D78E80-2429-BD3C-0A02-4790AD04529A}"/>
              </a:ext>
            </a:extLst>
          </p:cNvPr>
          <p:cNvCxnSpPr>
            <a:cxnSpLocks/>
          </p:cNvCxnSpPr>
          <p:nvPr/>
        </p:nvCxnSpPr>
        <p:spPr>
          <a:xfrm>
            <a:off x="9296400" y="2229972"/>
            <a:ext cx="0" cy="63830"/>
          </a:xfrm>
          <a:prstGeom prst="line">
            <a:avLst/>
          </a:prstGeom>
          <a:ln w="28575">
            <a:solidFill>
              <a:schemeClr val="tx1"/>
            </a:solidFill>
            <a:prstDash val="sysDash"/>
            <a:tailEnd type="none" w="lg" len="lg"/>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88CD020D-FD2A-9C05-A907-CDFF040FE433}"/>
              </a:ext>
            </a:extLst>
          </p:cNvPr>
          <p:cNvSpPr txBox="1"/>
          <p:nvPr/>
        </p:nvSpPr>
        <p:spPr>
          <a:xfrm>
            <a:off x="10228303" y="2007430"/>
            <a:ext cx="1675806" cy="523220"/>
          </a:xfrm>
          <a:prstGeom prst="rect">
            <a:avLst/>
          </a:prstGeom>
          <a:noFill/>
        </p:spPr>
        <p:txBody>
          <a:bodyPr wrap="square" rtlCol="0">
            <a:spAutoFit/>
          </a:bodyPr>
          <a:lstStyle/>
          <a:p>
            <a:pPr algn="ctr"/>
            <a:r>
              <a:rPr lang="en-US" sz="1400" b="1" dirty="0">
                <a:solidFill>
                  <a:schemeClr val="tx2"/>
                </a:solidFill>
              </a:rPr>
              <a:t>Baseline (amines)</a:t>
            </a:r>
            <a:endParaRPr lang="en-NL" sz="1400" b="1" dirty="0">
              <a:solidFill>
                <a:schemeClr val="tx2"/>
              </a:solidFill>
            </a:endParaRPr>
          </a:p>
        </p:txBody>
      </p:sp>
      <p:cxnSp>
        <p:nvCxnSpPr>
          <p:cNvPr id="17" name="Straight Connector 16">
            <a:extLst>
              <a:ext uri="{FF2B5EF4-FFF2-40B4-BE49-F238E27FC236}">
                <a16:creationId xmlns:a16="http://schemas.microsoft.com/office/drawing/2014/main" id="{7941C010-D8A0-26EB-3373-EC5082D2ED5B}"/>
              </a:ext>
            </a:extLst>
          </p:cNvPr>
          <p:cNvCxnSpPr>
            <a:cxnSpLocks/>
          </p:cNvCxnSpPr>
          <p:nvPr/>
        </p:nvCxnSpPr>
        <p:spPr>
          <a:xfrm flipV="1">
            <a:off x="11066206" y="2664542"/>
            <a:ext cx="0" cy="2585884"/>
          </a:xfrm>
          <a:prstGeom prst="line">
            <a:avLst/>
          </a:prstGeom>
          <a:ln w="28575">
            <a:solidFill>
              <a:schemeClr val="tx2"/>
            </a:solidFill>
            <a:prstDash val="sysDash"/>
            <a:tailEnd type="none"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5481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D7F754C-5DC9-5087-B914-6A366981032E}"/>
              </a:ext>
            </a:extLst>
          </p:cNvPr>
          <p:cNvSpPr>
            <a:spLocks noGrp="1"/>
          </p:cNvSpPr>
          <p:nvPr>
            <p:ph type="body" sz="quarter" idx="10"/>
          </p:nvPr>
        </p:nvSpPr>
        <p:spPr/>
        <p:txBody>
          <a:bodyPr/>
          <a:lstStyle/>
          <a:p>
            <a:r>
              <a:rPr lang="en-US" dirty="0"/>
              <a:t>NEXT-GENERATION MATERIALS</a:t>
            </a:r>
          </a:p>
        </p:txBody>
      </p:sp>
      <p:sp>
        <p:nvSpPr>
          <p:cNvPr id="3" name="Footer Placeholder 2">
            <a:extLst>
              <a:ext uri="{FF2B5EF4-FFF2-40B4-BE49-F238E27FC236}">
                <a16:creationId xmlns:a16="http://schemas.microsoft.com/office/drawing/2014/main" id="{6A9A9B6C-0A13-2419-8F56-2788CC8FC8EF}"/>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184D3E4B-4041-897A-C07B-CE981C4918B0}"/>
              </a:ext>
            </a:extLst>
          </p:cNvPr>
          <p:cNvSpPr>
            <a:spLocks noGrp="1"/>
          </p:cNvSpPr>
          <p:nvPr>
            <p:ph type="sldNum" sz="quarter" idx="19"/>
          </p:nvPr>
        </p:nvSpPr>
        <p:spPr/>
        <p:txBody>
          <a:bodyPr/>
          <a:lstStyle/>
          <a:p>
            <a:fld id="{5998A918-AB6A-0B43-B90D-B5D7D84C41E5}" type="slidenum">
              <a:rPr lang="en-US" smtClean="0"/>
              <a:pPr/>
              <a:t>13</a:t>
            </a:fld>
            <a:endParaRPr lang="en-US"/>
          </a:p>
        </p:txBody>
      </p:sp>
      <p:sp>
        <p:nvSpPr>
          <p:cNvPr id="8" name="Title 7">
            <a:extLst>
              <a:ext uri="{FF2B5EF4-FFF2-40B4-BE49-F238E27FC236}">
                <a16:creationId xmlns:a16="http://schemas.microsoft.com/office/drawing/2014/main" id="{C0FCCACC-BDBC-F97B-F1CC-81E36F5636F5}"/>
              </a:ext>
            </a:extLst>
          </p:cNvPr>
          <p:cNvSpPr>
            <a:spLocks noGrp="1"/>
          </p:cNvSpPr>
          <p:nvPr>
            <p:ph type="title"/>
          </p:nvPr>
        </p:nvSpPr>
        <p:spPr/>
        <p:txBody>
          <a:bodyPr>
            <a:noAutofit/>
          </a:bodyPr>
          <a:lstStyle/>
          <a:p>
            <a:r>
              <a:rPr lang="en-US" sz="2700" dirty="0"/>
              <a:t>Breakthrough capture technologies must deliver step-change economics</a:t>
            </a:r>
          </a:p>
        </p:txBody>
      </p:sp>
      <p:graphicFrame>
        <p:nvGraphicFramePr>
          <p:cNvPr id="12" name="Content Placeholder 8">
            <a:extLst>
              <a:ext uri="{FF2B5EF4-FFF2-40B4-BE49-F238E27FC236}">
                <a16:creationId xmlns:a16="http://schemas.microsoft.com/office/drawing/2014/main" id="{D944F21A-ED0B-D7BB-BF61-5795FCC6A026}"/>
              </a:ext>
            </a:extLst>
          </p:cNvPr>
          <p:cNvGraphicFramePr>
            <a:graphicFrameLocks/>
          </p:cNvGraphicFramePr>
          <p:nvPr>
            <p:extLst>
              <p:ext uri="{D42A27DB-BD31-4B8C-83A1-F6EECF244321}">
                <p14:modId xmlns:p14="http://schemas.microsoft.com/office/powerpoint/2010/main" val="2386224209"/>
              </p:ext>
            </p:extLst>
          </p:nvPr>
        </p:nvGraphicFramePr>
        <p:xfrm>
          <a:off x="457199" y="1581149"/>
          <a:ext cx="11268075" cy="4467225"/>
        </p:xfrm>
        <a:graphic>
          <a:graphicData uri="http://schemas.openxmlformats.org/drawingml/2006/chart">
            <c:chart xmlns:c="http://schemas.openxmlformats.org/drawingml/2006/chart" xmlns:r="http://schemas.openxmlformats.org/officeDocument/2006/relationships" r:id="rId2"/>
          </a:graphicData>
        </a:graphic>
      </p:graphicFrame>
      <p:cxnSp>
        <p:nvCxnSpPr>
          <p:cNvPr id="13" name="Straight Connector 12">
            <a:extLst>
              <a:ext uri="{FF2B5EF4-FFF2-40B4-BE49-F238E27FC236}">
                <a16:creationId xmlns:a16="http://schemas.microsoft.com/office/drawing/2014/main" id="{F34098F4-1954-1F8F-A007-15483421B828}"/>
              </a:ext>
            </a:extLst>
          </p:cNvPr>
          <p:cNvCxnSpPr>
            <a:cxnSpLocks/>
          </p:cNvCxnSpPr>
          <p:nvPr/>
        </p:nvCxnSpPr>
        <p:spPr>
          <a:xfrm flipV="1">
            <a:off x="9296400" y="2292768"/>
            <a:ext cx="0" cy="2888832"/>
          </a:xfrm>
          <a:prstGeom prst="line">
            <a:avLst/>
          </a:prstGeom>
          <a:ln w="28575">
            <a:solidFill>
              <a:schemeClr val="tx2"/>
            </a:solidFill>
            <a:prstDash val="sysDash"/>
            <a:tailEnd type="none" w="lg" len="lg"/>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062EE8AF-3F08-762A-2765-44A7B73CF508}"/>
              </a:ext>
            </a:extLst>
          </p:cNvPr>
          <p:cNvSpPr txBox="1"/>
          <p:nvPr/>
        </p:nvSpPr>
        <p:spPr>
          <a:xfrm>
            <a:off x="8620125" y="1579062"/>
            <a:ext cx="1352550" cy="646331"/>
          </a:xfrm>
          <a:prstGeom prst="rect">
            <a:avLst/>
          </a:prstGeom>
          <a:noFill/>
        </p:spPr>
        <p:txBody>
          <a:bodyPr wrap="square" rtlCol="0">
            <a:spAutoFit/>
          </a:bodyPr>
          <a:lstStyle/>
          <a:p>
            <a:pPr algn="ctr"/>
            <a:r>
              <a:rPr lang="en-US" sz="1800" b="1" dirty="0">
                <a:solidFill>
                  <a:schemeClr val="tx2"/>
                </a:solidFill>
              </a:rPr>
              <a:t>Baseline (amines)</a:t>
            </a:r>
            <a:endParaRPr lang="en-NL" sz="1800" b="1" dirty="0">
              <a:solidFill>
                <a:schemeClr val="tx2"/>
              </a:solidFill>
            </a:endParaRPr>
          </a:p>
        </p:txBody>
      </p:sp>
      <p:sp>
        <p:nvSpPr>
          <p:cNvPr id="15" name="Arrow: Left 14">
            <a:extLst>
              <a:ext uri="{FF2B5EF4-FFF2-40B4-BE49-F238E27FC236}">
                <a16:creationId xmlns:a16="http://schemas.microsoft.com/office/drawing/2014/main" id="{8ABC14B7-C70D-3FF9-AAF5-58099865B015}"/>
              </a:ext>
            </a:extLst>
          </p:cNvPr>
          <p:cNvSpPr/>
          <p:nvPr/>
        </p:nvSpPr>
        <p:spPr>
          <a:xfrm>
            <a:off x="6619875" y="1703580"/>
            <a:ext cx="2000249" cy="397293"/>
          </a:xfrm>
          <a:prstGeom prst="leftArrow">
            <a:avLst/>
          </a:prstGeom>
          <a:solidFill>
            <a:schemeClr val="accent2"/>
          </a:solidFill>
          <a:ln w="12700" cap="flat">
            <a:noFill/>
            <a:prstDash val="solid"/>
            <a:miter/>
          </a:ln>
        </p:spPr>
        <p:txBody>
          <a:bodyPr rtlCol="0" anchor="ctr"/>
          <a:lstStyle/>
          <a:p>
            <a:pPr algn="l"/>
            <a:endParaRPr lang="en-NL"/>
          </a:p>
        </p:txBody>
      </p:sp>
      <p:sp>
        <p:nvSpPr>
          <p:cNvPr id="16" name="TextBox 15">
            <a:extLst>
              <a:ext uri="{FF2B5EF4-FFF2-40B4-BE49-F238E27FC236}">
                <a16:creationId xmlns:a16="http://schemas.microsoft.com/office/drawing/2014/main" id="{93608E62-E97C-CC47-59F9-1156969426FD}"/>
              </a:ext>
            </a:extLst>
          </p:cNvPr>
          <p:cNvSpPr txBox="1"/>
          <p:nvPr/>
        </p:nvSpPr>
        <p:spPr>
          <a:xfrm>
            <a:off x="5143913" y="1585830"/>
            <a:ext cx="1352550" cy="646331"/>
          </a:xfrm>
          <a:prstGeom prst="rect">
            <a:avLst/>
          </a:prstGeom>
          <a:noFill/>
        </p:spPr>
        <p:txBody>
          <a:bodyPr wrap="square" rtlCol="0">
            <a:spAutoFit/>
          </a:bodyPr>
          <a:lstStyle/>
          <a:p>
            <a:pPr algn="ctr"/>
            <a:r>
              <a:rPr lang="en-US" sz="1800" b="1">
                <a:solidFill>
                  <a:schemeClr val="tx2"/>
                </a:solidFill>
              </a:rPr>
              <a:t>Novel solvents</a:t>
            </a:r>
            <a:endParaRPr lang="en-NL" sz="1800" b="1" err="1">
              <a:solidFill>
                <a:schemeClr val="tx2"/>
              </a:solidFill>
            </a:endParaRPr>
          </a:p>
        </p:txBody>
      </p:sp>
      <p:sp>
        <p:nvSpPr>
          <p:cNvPr id="17" name="Arrow: Left 16">
            <a:extLst>
              <a:ext uri="{FF2B5EF4-FFF2-40B4-BE49-F238E27FC236}">
                <a16:creationId xmlns:a16="http://schemas.microsoft.com/office/drawing/2014/main" id="{A9C74FD9-2AEF-C3EB-C56E-B669FB944771}"/>
              </a:ext>
            </a:extLst>
          </p:cNvPr>
          <p:cNvSpPr/>
          <p:nvPr/>
        </p:nvSpPr>
        <p:spPr>
          <a:xfrm>
            <a:off x="3081958" y="1702825"/>
            <a:ext cx="2000249" cy="397293"/>
          </a:xfrm>
          <a:prstGeom prst="leftArrow">
            <a:avLst/>
          </a:prstGeom>
          <a:solidFill>
            <a:schemeClr val="accent2"/>
          </a:solidFill>
          <a:ln w="12700" cap="flat">
            <a:noFill/>
            <a:prstDash val="solid"/>
            <a:miter/>
          </a:ln>
        </p:spPr>
        <p:txBody>
          <a:bodyPr rtlCol="0" anchor="ctr"/>
          <a:lstStyle/>
          <a:p>
            <a:pPr algn="l"/>
            <a:endParaRPr lang="en-NL"/>
          </a:p>
        </p:txBody>
      </p:sp>
      <p:sp>
        <p:nvSpPr>
          <p:cNvPr id="18" name="TextBox 17">
            <a:extLst>
              <a:ext uri="{FF2B5EF4-FFF2-40B4-BE49-F238E27FC236}">
                <a16:creationId xmlns:a16="http://schemas.microsoft.com/office/drawing/2014/main" id="{01B058F1-CB43-E51E-6C97-19E27C65A822}"/>
              </a:ext>
            </a:extLst>
          </p:cNvPr>
          <p:cNvSpPr txBox="1"/>
          <p:nvPr/>
        </p:nvSpPr>
        <p:spPr>
          <a:xfrm>
            <a:off x="1482294" y="1602537"/>
            <a:ext cx="1537957" cy="646331"/>
          </a:xfrm>
          <a:prstGeom prst="rect">
            <a:avLst/>
          </a:prstGeom>
          <a:noFill/>
        </p:spPr>
        <p:txBody>
          <a:bodyPr wrap="square" rtlCol="0">
            <a:spAutoFit/>
          </a:bodyPr>
          <a:lstStyle/>
          <a:p>
            <a:pPr algn="ctr"/>
            <a:r>
              <a:rPr lang="en-US" sz="1800" b="1" dirty="0">
                <a:solidFill>
                  <a:schemeClr val="tx2"/>
                </a:solidFill>
              </a:rPr>
              <a:t>New innovation</a:t>
            </a:r>
            <a:endParaRPr lang="en-NL" sz="1800" b="1" dirty="0">
              <a:solidFill>
                <a:schemeClr val="tx2"/>
              </a:solidFill>
            </a:endParaRPr>
          </a:p>
        </p:txBody>
      </p:sp>
      <p:sp>
        <p:nvSpPr>
          <p:cNvPr id="19" name="Rectangle 18">
            <a:extLst>
              <a:ext uri="{FF2B5EF4-FFF2-40B4-BE49-F238E27FC236}">
                <a16:creationId xmlns:a16="http://schemas.microsoft.com/office/drawing/2014/main" id="{CC3C681C-A447-486D-1A24-9B0839A43827}"/>
              </a:ext>
            </a:extLst>
          </p:cNvPr>
          <p:cNvSpPr/>
          <p:nvPr/>
        </p:nvSpPr>
        <p:spPr>
          <a:xfrm>
            <a:off x="1675069" y="4043231"/>
            <a:ext cx="1406886" cy="807901"/>
          </a:xfrm>
          <a:prstGeom prst="rect">
            <a:avLst/>
          </a:prstGeom>
          <a:noFill/>
          <a:ln w="57150" cap="flat">
            <a:solidFill>
              <a:srgbClr val="C00000"/>
            </a:solidFill>
            <a:prstDash val="solid"/>
            <a:miter/>
          </a:ln>
        </p:spPr>
        <p:txBody>
          <a:bodyPr rtlCol="0" anchor="ctr"/>
          <a:lstStyle/>
          <a:p>
            <a:pPr algn="l"/>
            <a:endParaRPr lang="en-NL"/>
          </a:p>
        </p:txBody>
      </p:sp>
      <p:sp>
        <p:nvSpPr>
          <p:cNvPr id="20" name="TextBox 19">
            <a:extLst>
              <a:ext uri="{FF2B5EF4-FFF2-40B4-BE49-F238E27FC236}">
                <a16:creationId xmlns:a16="http://schemas.microsoft.com/office/drawing/2014/main" id="{B97F2E0F-F865-E043-C68F-324FC1790A52}"/>
              </a:ext>
            </a:extLst>
          </p:cNvPr>
          <p:cNvSpPr txBox="1"/>
          <p:nvPr/>
        </p:nvSpPr>
        <p:spPr>
          <a:xfrm>
            <a:off x="965001" y="5667468"/>
            <a:ext cx="2827021" cy="553998"/>
          </a:xfrm>
          <a:prstGeom prst="rect">
            <a:avLst/>
          </a:prstGeom>
          <a:solidFill>
            <a:srgbClr val="C00000"/>
          </a:solidFill>
        </p:spPr>
        <p:txBody>
          <a:bodyPr wrap="square" rtlCol="0">
            <a:spAutoFit/>
          </a:bodyPr>
          <a:lstStyle/>
          <a:p>
            <a:pPr algn="ctr"/>
            <a:r>
              <a:rPr lang="en-US" sz="1500" b="1" dirty="0">
                <a:solidFill>
                  <a:schemeClr val="bg1"/>
                </a:solidFill>
              </a:rPr>
              <a:t>Achieves better results for all applications</a:t>
            </a:r>
            <a:endParaRPr lang="en-NL" sz="1500" b="1" dirty="0">
              <a:solidFill>
                <a:schemeClr val="bg1"/>
              </a:solidFill>
            </a:endParaRPr>
          </a:p>
        </p:txBody>
      </p:sp>
      <p:sp>
        <p:nvSpPr>
          <p:cNvPr id="21" name="Arrow: Left 20">
            <a:extLst>
              <a:ext uri="{FF2B5EF4-FFF2-40B4-BE49-F238E27FC236}">
                <a16:creationId xmlns:a16="http://schemas.microsoft.com/office/drawing/2014/main" id="{B2722872-1BCD-14DC-E7E9-118839EF3717}"/>
              </a:ext>
            </a:extLst>
          </p:cNvPr>
          <p:cNvSpPr/>
          <p:nvPr/>
        </p:nvSpPr>
        <p:spPr>
          <a:xfrm rot="16200000">
            <a:off x="1935886" y="5091076"/>
            <a:ext cx="783396" cy="238295"/>
          </a:xfrm>
          <a:prstGeom prst="leftArrow">
            <a:avLst/>
          </a:prstGeom>
          <a:solidFill>
            <a:srgbClr val="C00000"/>
          </a:solidFill>
          <a:ln w="12700" cap="flat">
            <a:noFill/>
            <a:prstDash val="solid"/>
            <a:miter/>
          </a:ln>
        </p:spPr>
        <p:txBody>
          <a:bodyPr rtlCol="0" anchor="ctr"/>
          <a:lstStyle/>
          <a:p>
            <a:pPr algn="l"/>
            <a:endParaRPr lang="en-NL"/>
          </a:p>
        </p:txBody>
      </p:sp>
      <p:pic>
        <p:nvPicPr>
          <p:cNvPr id="22" name="Picture 10" descr="Mantel Launches Carbon Capture Technology to Reduce the World's Atmospheric  CO2 and Help Achieve Net-Zero">
            <a:extLst>
              <a:ext uri="{FF2B5EF4-FFF2-40B4-BE49-F238E27FC236}">
                <a16:creationId xmlns:a16="http://schemas.microsoft.com/office/drawing/2014/main" id="{2FDEC1F1-7700-5344-CEDB-DD0BA68DEF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26" t="20416" r="6946" b="23257"/>
          <a:stretch>
            <a:fillRect/>
          </a:stretch>
        </p:blipFill>
        <p:spPr bwMode="auto">
          <a:xfrm>
            <a:off x="1608356" y="3330145"/>
            <a:ext cx="947281" cy="2600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6" descr="Mitico - Technology">
            <a:extLst>
              <a:ext uri="{FF2B5EF4-FFF2-40B4-BE49-F238E27FC236}">
                <a16:creationId xmlns:a16="http://schemas.microsoft.com/office/drawing/2014/main" id="{3C031FA3-ABA8-1C6F-5BC5-69D206C219F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608356" y="3668308"/>
            <a:ext cx="1057129" cy="18375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2" descr="Captivate Technology Ltd | Carbon Capture">
            <a:extLst>
              <a:ext uri="{FF2B5EF4-FFF2-40B4-BE49-F238E27FC236}">
                <a16:creationId xmlns:a16="http://schemas.microsoft.com/office/drawing/2014/main" id="{731BBDF0-A8E4-96BB-BF39-8E6985A3A04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098" t="34384" r="6877" b="38750"/>
          <a:stretch>
            <a:fillRect/>
          </a:stretch>
        </p:blipFill>
        <p:spPr bwMode="auto">
          <a:xfrm>
            <a:off x="2189087" y="2595051"/>
            <a:ext cx="1732053" cy="365365"/>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Connector 24">
            <a:extLst>
              <a:ext uri="{FF2B5EF4-FFF2-40B4-BE49-F238E27FC236}">
                <a16:creationId xmlns:a16="http://schemas.microsoft.com/office/drawing/2014/main" id="{FA660851-4E02-DBB9-FFAB-84D5FD79D784}"/>
              </a:ext>
            </a:extLst>
          </p:cNvPr>
          <p:cNvCxnSpPr>
            <a:cxnSpLocks/>
          </p:cNvCxnSpPr>
          <p:nvPr/>
        </p:nvCxnSpPr>
        <p:spPr>
          <a:xfrm flipV="1">
            <a:off x="1876425" y="3955983"/>
            <a:ext cx="0" cy="1225615"/>
          </a:xfrm>
          <a:prstGeom prst="line">
            <a:avLst/>
          </a:prstGeom>
          <a:ln w="28575">
            <a:solidFill>
              <a:schemeClr val="tx2"/>
            </a:solidFill>
            <a:prstDash val="sysDash"/>
            <a:tailEnd type="none" w="lg" len="lg"/>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16626DE-60E7-5683-AF25-CA7A5B26CA78}"/>
              </a:ext>
            </a:extLst>
          </p:cNvPr>
          <p:cNvCxnSpPr>
            <a:cxnSpLocks/>
          </p:cNvCxnSpPr>
          <p:nvPr/>
        </p:nvCxnSpPr>
        <p:spPr>
          <a:xfrm flipV="1">
            <a:off x="2886075" y="2965028"/>
            <a:ext cx="0" cy="2216569"/>
          </a:xfrm>
          <a:prstGeom prst="line">
            <a:avLst/>
          </a:prstGeom>
          <a:ln w="28575">
            <a:solidFill>
              <a:schemeClr val="tx2"/>
            </a:solidFill>
            <a:prstDash val="sysDash"/>
            <a:tailEnd type="none"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006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77570D-0491-8229-DF91-09AD6EA0A7E9}"/>
              </a:ext>
            </a:extLst>
          </p:cNvPr>
          <p:cNvSpPr>
            <a:spLocks noGrp="1"/>
          </p:cNvSpPr>
          <p:nvPr>
            <p:ph type="body" sz="quarter" idx="10"/>
          </p:nvPr>
        </p:nvSpPr>
        <p:spPr/>
        <p:txBody>
          <a:bodyPr/>
          <a:lstStyle/>
          <a:p>
            <a:r>
              <a:rPr lang="en-US" dirty="0"/>
              <a:t>THE OUTLOOK</a:t>
            </a:r>
          </a:p>
        </p:txBody>
      </p:sp>
      <p:sp>
        <p:nvSpPr>
          <p:cNvPr id="3" name="Footer Placeholder 2">
            <a:extLst>
              <a:ext uri="{FF2B5EF4-FFF2-40B4-BE49-F238E27FC236}">
                <a16:creationId xmlns:a16="http://schemas.microsoft.com/office/drawing/2014/main" id="{64004FEE-A4F9-4819-BF64-846F92AF0940}"/>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5489E3A5-BAB3-6B54-0BB4-CFE060E1C392}"/>
              </a:ext>
            </a:extLst>
          </p:cNvPr>
          <p:cNvSpPr>
            <a:spLocks noGrp="1"/>
          </p:cNvSpPr>
          <p:nvPr>
            <p:ph type="sldNum" sz="quarter" idx="19"/>
          </p:nvPr>
        </p:nvSpPr>
        <p:spPr/>
        <p:txBody>
          <a:bodyPr/>
          <a:lstStyle/>
          <a:p>
            <a:fld id="{5998A918-AB6A-0B43-B90D-B5D7D84C41E5}" type="slidenum">
              <a:rPr lang="en-US" smtClean="0"/>
              <a:pPr/>
              <a:t>14</a:t>
            </a:fld>
            <a:endParaRPr lang="en-US"/>
          </a:p>
        </p:txBody>
      </p:sp>
      <p:sp>
        <p:nvSpPr>
          <p:cNvPr id="5" name="Text Placeholder 4">
            <a:extLst>
              <a:ext uri="{FF2B5EF4-FFF2-40B4-BE49-F238E27FC236}">
                <a16:creationId xmlns:a16="http://schemas.microsoft.com/office/drawing/2014/main" id="{EBE3ECB5-7FE6-17AC-C610-9289F35A2FBD}"/>
              </a:ext>
            </a:extLst>
          </p:cNvPr>
          <p:cNvSpPr>
            <a:spLocks noGrp="1"/>
          </p:cNvSpPr>
          <p:nvPr>
            <p:ph type="body" sz="quarter" idx="20"/>
          </p:nvPr>
        </p:nvSpPr>
        <p:spPr>
          <a:xfrm>
            <a:off x="380998" y="1288642"/>
            <a:ext cx="6252896" cy="5219632"/>
          </a:xfrm>
        </p:spPr>
        <p:txBody>
          <a:bodyPr/>
          <a:lstStyle/>
          <a:p>
            <a:r>
              <a:rPr lang="en-US" sz="1500" b="1" i="1" dirty="0"/>
              <a:t>Key takeaway: </a:t>
            </a:r>
            <a:r>
              <a:rPr lang="en-US" sz="1500" i="1" dirty="0"/>
              <a:t>The winning strategy will combine system innovation, differentiated materials, policy support, and new sources of economic value.</a:t>
            </a:r>
          </a:p>
          <a:p>
            <a:r>
              <a:rPr lang="en-US" sz="1500" dirty="0"/>
              <a:t>Reducing technology cost is only one way to improve carbon capture economics. Some emerging approaches can create valuable byproducts or participate in new carbon-removal markets.</a:t>
            </a:r>
          </a:p>
          <a:p>
            <a:r>
              <a:rPr lang="en-US" sz="1500" dirty="0"/>
              <a:t>For executives, the implication is clear:</a:t>
            </a:r>
          </a:p>
          <a:p>
            <a:pPr marL="285750" lvl="0" indent="-285750">
              <a:buFont typeface="Arial" panose="020B0604020202020204" pitchFamily="34" charset="0"/>
              <a:buChar char="•"/>
            </a:pPr>
            <a:r>
              <a:rPr lang="en-US" sz="1500" dirty="0"/>
              <a:t>Prioritize system benefits for near-term projects. </a:t>
            </a:r>
          </a:p>
          <a:p>
            <a:pPr marL="285750" lvl="0" indent="-285750">
              <a:buFont typeface="Arial" panose="020B0604020202020204" pitchFamily="34" charset="0"/>
              <a:buChar char="•"/>
            </a:pPr>
            <a:r>
              <a:rPr lang="en-US" sz="1500" dirty="0"/>
              <a:t>Monitor differentiated, first-principles technologies for longer-term disruption. </a:t>
            </a:r>
          </a:p>
          <a:p>
            <a:pPr marL="285750" lvl="0" indent="-285750">
              <a:buFont typeface="Arial" panose="020B0604020202020204" pitchFamily="34" charset="0"/>
              <a:buChar char="•"/>
            </a:pPr>
            <a:r>
              <a:rPr lang="en-US" sz="1500" dirty="0"/>
              <a:t>Leverage established market positions and credibility. </a:t>
            </a:r>
          </a:p>
          <a:p>
            <a:pPr marL="285750" lvl="0" indent="-285750">
              <a:buFont typeface="Arial" panose="020B0604020202020204" pitchFamily="34" charset="0"/>
              <a:buChar char="•"/>
            </a:pPr>
            <a:r>
              <a:rPr lang="en-US" sz="1500" dirty="0"/>
              <a:t>Stack policy, byproduct, and carbon-credit value where applicable. </a:t>
            </a:r>
          </a:p>
          <a:p>
            <a:r>
              <a:rPr lang="en-US" sz="1500" dirty="0"/>
              <a:t>The strongest CCS strategies will connect these levers rather than evaluating technologies in isolation. </a:t>
            </a:r>
          </a:p>
        </p:txBody>
      </p:sp>
      <p:sp>
        <p:nvSpPr>
          <p:cNvPr id="7" name="Title 6">
            <a:extLst>
              <a:ext uri="{FF2B5EF4-FFF2-40B4-BE49-F238E27FC236}">
                <a16:creationId xmlns:a16="http://schemas.microsoft.com/office/drawing/2014/main" id="{629A5721-19CB-E13F-A2A9-ED509FF1A3EC}"/>
              </a:ext>
            </a:extLst>
          </p:cNvPr>
          <p:cNvSpPr>
            <a:spLocks noGrp="1"/>
          </p:cNvSpPr>
          <p:nvPr>
            <p:ph type="title"/>
          </p:nvPr>
        </p:nvSpPr>
        <p:spPr/>
        <p:txBody>
          <a:bodyPr>
            <a:normAutofit/>
          </a:bodyPr>
          <a:lstStyle/>
          <a:p>
            <a:r>
              <a:rPr lang="en-US" sz="2700" dirty="0"/>
              <a:t>Connect the levers to build the carbon capture business case</a:t>
            </a:r>
          </a:p>
        </p:txBody>
      </p:sp>
      <p:pic>
        <p:nvPicPr>
          <p:cNvPr id="11" name="Picture 10">
            <a:extLst>
              <a:ext uri="{FF2B5EF4-FFF2-40B4-BE49-F238E27FC236}">
                <a16:creationId xmlns:a16="http://schemas.microsoft.com/office/drawing/2014/main" id="{C90C2CB9-343F-4DE6-F97B-2E1DFFACA309}"/>
              </a:ext>
            </a:extLst>
          </p:cNvPr>
          <p:cNvPicPr>
            <a:picLocks noChangeAspect="1"/>
          </p:cNvPicPr>
          <p:nvPr/>
        </p:nvPicPr>
        <p:blipFill>
          <a:blip r:embed="rId2"/>
          <a:stretch>
            <a:fillRect/>
          </a:stretch>
        </p:blipFill>
        <p:spPr>
          <a:xfrm>
            <a:off x="7367120" y="1875290"/>
            <a:ext cx="4211816" cy="3842831"/>
          </a:xfrm>
          <a:prstGeom prst="rect">
            <a:avLst/>
          </a:prstGeom>
        </p:spPr>
      </p:pic>
    </p:spTree>
    <p:extLst>
      <p:ext uri="{BB962C8B-B14F-4D97-AF65-F5344CB8AC3E}">
        <p14:creationId xmlns:p14="http://schemas.microsoft.com/office/powerpoint/2010/main" val="36857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40CC97-D241-71E5-AB27-48C7C2D3BE67}"/>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FC76BE11-E490-41A5-2A2A-BA9AA948CA28}"/>
              </a:ext>
            </a:extLst>
          </p:cNvPr>
          <p:cNvSpPr>
            <a:spLocks noGrp="1"/>
          </p:cNvSpPr>
          <p:nvPr>
            <p:ph type="sldNum" sz="quarter" idx="11"/>
          </p:nvPr>
        </p:nvSpPr>
        <p:spPr/>
        <p:txBody>
          <a:bodyPr/>
          <a:lstStyle/>
          <a:p>
            <a:fld id="{5998A918-AB6A-0B43-B90D-B5D7D84C41E5}" type="slidenum">
              <a:rPr lang="en-US" smtClean="0"/>
              <a:pPr/>
              <a:t>15</a:t>
            </a:fld>
            <a:endParaRPr lang="en-US"/>
          </a:p>
        </p:txBody>
      </p:sp>
    </p:spTree>
    <p:extLst>
      <p:ext uri="{BB962C8B-B14F-4D97-AF65-F5344CB8AC3E}">
        <p14:creationId xmlns:p14="http://schemas.microsoft.com/office/powerpoint/2010/main" val="171843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3842D63-9A2B-AFE9-AA02-24F9A9C71474}"/>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77C11DBB-77E0-44A3-C007-799763C73BB0}"/>
              </a:ext>
            </a:extLst>
          </p:cNvPr>
          <p:cNvSpPr>
            <a:spLocks noGrp="1"/>
          </p:cNvSpPr>
          <p:nvPr>
            <p:ph type="sldNum" sz="quarter" idx="11"/>
          </p:nvPr>
        </p:nvSpPr>
        <p:spPr/>
        <p:txBody>
          <a:bodyPr/>
          <a:lstStyle/>
          <a:p>
            <a:fld id="{5998A918-AB6A-0B43-B90D-B5D7D84C41E5}" type="slidenum">
              <a:rPr lang="en-US" smtClean="0"/>
              <a:pPr/>
              <a:t>2</a:t>
            </a:fld>
            <a:endParaRPr lang="en-US"/>
          </a:p>
        </p:txBody>
      </p:sp>
      <p:sp>
        <p:nvSpPr>
          <p:cNvPr id="4" name="Text Placeholder 3">
            <a:extLst>
              <a:ext uri="{FF2B5EF4-FFF2-40B4-BE49-F238E27FC236}">
                <a16:creationId xmlns:a16="http://schemas.microsoft.com/office/drawing/2014/main" id="{CC4713FF-6A4E-2CA6-5F11-BC92D0DEF938}"/>
              </a:ext>
            </a:extLst>
          </p:cNvPr>
          <p:cNvSpPr>
            <a:spLocks noGrp="1"/>
          </p:cNvSpPr>
          <p:nvPr>
            <p:ph type="body" sz="quarter" idx="37"/>
          </p:nvPr>
        </p:nvSpPr>
        <p:spPr/>
        <p:txBody>
          <a:bodyPr/>
          <a:lstStyle/>
          <a:p>
            <a:r>
              <a:rPr lang="en-US" b="0" dirty="0"/>
              <a:t>A note about this e-book</a:t>
            </a:r>
            <a:endParaRPr lang="en-US" dirty="0"/>
          </a:p>
        </p:txBody>
      </p:sp>
      <p:sp>
        <p:nvSpPr>
          <p:cNvPr id="5" name="Text Placeholder 4">
            <a:extLst>
              <a:ext uri="{FF2B5EF4-FFF2-40B4-BE49-F238E27FC236}">
                <a16:creationId xmlns:a16="http://schemas.microsoft.com/office/drawing/2014/main" id="{D600C124-AF74-BD6E-85E9-CF53242E641F}"/>
              </a:ext>
            </a:extLst>
          </p:cNvPr>
          <p:cNvSpPr>
            <a:spLocks noGrp="1"/>
          </p:cNvSpPr>
          <p:nvPr>
            <p:ph type="body" sz="quarter" idx="22"/>
          </p:nvPr>
        </p:nvSpPr>
        <p:spPr>
          <a:xfrm>
            <a:off x="1589566" y="3207238"/>
            <a:ext cx="2430343" cy="841256"/>
          </a:xfrm>
        </p:spPr>
        <p:txBody>
          <a:bodyPr/>
          <a:lstStyle/>
          <a:p>
            <a:r>
              <a:rPr lang="en-US" dirty="0"/>
              <a:t>Mukunda Kaushik</a:t>
            </a:r>
          </a:p>
          <a:p>
            <a:r>
              <a:rPr lang="en-US" b="0" dirty="0"/>
              <a:t>Associate Research Director</a:t>
            </a:r>
          </a:p>
        </p:txBody>
      </p:sp>
      <p:sp>
        <p:nvSpPr>
          <p:cNvPr id="7" name="Text Placeholder 6">
            <a:extLst>
              <a:ext uri="{FF2B5EF4-FFF2-40B4-BE49-F238E27FC236}">
                <a16:creationId xmlns:a16="http://schemas.microsoft.com/office/drawing/2014/main" id="{331FC698-E701-0624-DC64-2C211FFE6140}"/>
              </a:ext>
            </a:extLst>
          </p:cNvPr>
          <p:cNvSpPr>
            <a:spLocks noGrp="1"/>
          </p:cNvSpPr>
          <p:nvPr>
            <p:ph type="body" sz="quarter" idx="33"/>
          </p:nvPr>
        </p:nvSpPr>
        <p:spPr/>
        <p:txBody>
          <a:bodyPr/>
          <a:lstStyle/>
          <a:p>
            <a:endParaRPr lang="en-US"/>
          </a:p>
        </p:txBody>
      </p:sp>
      <p:sp>
        <p:nvSpPr>
          <p:cNvPr id="8" name="Picture Placeholder 7">
            <a:extLst>
              <a:ext uri="{FF2B5EF4-FFF2-40B4-BE49-F238E27FC236}">
                <a16:creationId xmlns:a16="http://schemas.microsoft.com/office/drawing/2014/main" id="{FF166AFB-2119-44C3-A835-931BEC574C40}"/>
              </a:ext>
            </a:extLst>
          </p:cNvPr>
          <p:cNvSpPr>
            <a:spLocks noGrp="1"/>
          </p:cNvSpPr>
          <p:nvPr>
            <p:ph type="pic" sz="quarter" idx="34"/>
          </p:nvPr>
        </p:nvSpPr>
        <p:spPr/>
        <p:txBody>
          <a:bodyPr/>
          <a:lstStyle/>
          <a:p>
            <a:endParaRPr lang="en-US"/>
          </a:p>
        </p:txBody>
      </p:sp>
      <p:sp>
        <p:nvSpPr>
          <p:cNvPr id="9" name="Text Placeholder 8">
            <a:extLst>
              <a:ext uri="{FF2B5EF4-FFF2-40B4-BE49-F238E27FC236}">
                <a16:creationId xmlns:a16="http://schemas.microsoft.com/office/drawing/2014/main" id="{42DA3BC8-FDC5-8C54-2CE2-003E7F497983}"/>
              </a:ext>
            </a:extLst>
          </p:cNvPr>
          <p:cNvSpPr>
            <a:spLocks noGrp="1"/>
          </p:cNvSpPr>
          <p:nvPr>
            <p:ph type="body" sz="quarter" idx="38"/>
          </p:nvPr>
        </p:nvSpPr>
        <p:spPr/>
        <p:txBody>
          <a:bodyPr/>
          <a:lstStyle/>
          <a:p>
            <a:endParaRPr lang="en-US"/>
          </a:p>
        </p:txBody>
      </p:sp>
      <p:sp>
        <p:nvSpPr>
          <p:cNvPr id="10" name="Picture Placeholder 9">
            <a:extLst>
              <a:ext uri="{FF2B5EF4-FFF2-40B4-BE49-F238E27FC236}">
                <a16:creationId xmlns:a16="http://schemas.microsoft.com/office/drawing/2014/main" id="{56C01C19-F319-2FB0-786D-2F07F0D718EF}"/>
              </a:ext>
            </a:extLst>
          </p:cNvPr>
          <p:cNvSpPr>
            <a:spLocks noGrp="1"/>
          </p:cNvSpPr>
          <p:nvPr>
            <p:ph type="pic" sz="quarter" idx="39"/>
          </p:nvPr>
        </p:nvSpPr>
        <p:spPr/>
        <p:txBody>
          <a:bodyPr/>
          <a:lstStyle/>
          <a:p>
            <a:endParaRPr lang="en-US"/>
          </a:p>
        </p:txBody>
      </p:sp>
      <p:sp>
        <p:nvSpPr>
          <p:cNvPr id="11" name="Text Placeholder 10">
            <a:extLst>
              <a:ext uri="{FF2B5EF4-FFF2-40B4-BE49-F238E27FC236}">
                <a16:creationId xmlns:a16="http://schemas.microsoft.com/office/drawing/2014/main" id="{AFF6A63C-6B1D-3E18-3FFD-C4296124E209}"/>
              </a:ext>
            </a:extLst>
          </p:cNvPr>
          <p:cNvSpPr>
            <a:spLocks noGrp="1"/>
          </p:cNvSpPr>
          <p:nvPr>
            <p:ph type="body" sz="quarter" idx="20"/>
          </p:nvPr>
        </p:nvSpPr>
        <p:spPr/>
        <p:txBody>
          <a:bodyPr/>
          <a:lstStyle/>
          <a:p>
            <a:r>
              <a:rPr lang="en-US" dirty="0">
                <a:latin typeface="Montserrat Medium"/>
                <a:ea typeface="Tahoma"/>
                <a:cs typeface="Tahoma"/>
              </a:rPr>
              <a:t>This e-book is an abridged version of our popular webinar “</a:t>
            </a:r>
            <a:r>
              <a:rPr lang="en-US" dirty="0">
                <a:solidFill>
                  <a:schemeClr val="accent2"/>
                </a:solidFill>
                <a:latin typeface="Montserrat Medium"/>
                <a:ea typeface="Tahoma"/>
                <a:cs typeface="Tahoma"/>
                <a:hlinkClick r:id="rId2">
                  <a:extLst>
                    <a:ext uri="{A12FA001-AC4F-418D-AE19-62706E023703}">
                      <ahyp:hlinkClr xmlns:ahyp="http://schemas.microsoft.com/office/drawing/2018/hyperlinkcolor" val="tx"/>
                    </a:ext>
                  </a:extLst>
                </a:hlinkClick>
              </a:rPr>
              <a:t>Carbon Capture: System Versus Material Innovation for Cost Reduction</a:t>
            </a:r>
            <a:r>
              <a:rPr lang="en-US" dirty="0">
                <a:latin typeface="Montserrat Medium"/>
                <a:ea typeface="Tahoma"/>
                <a:cs typeface="Tahoma"/>
              </a:rPr>
              <a:t>.” </a:t>
            </a:r>
          </a:p>
          <a:p>
            <a:r>
              <a:rPr lang="en-US" dirty="0"/>
              <a:t>For the full webinar, which provides more research and context, please visit our website </a:t>
            </a:r>
            <a:r>
              <a:rPr lang="en-US" dirty="0">
                <a:solidFill>
                  <a:srgbClr val="61A538"/>
                </a:solidFill>
                <a:hlinkClick r:id="rId2">
                  <a:extLst>
                    <a:ext uri="{A12FA001-AC4F-418D-AE19-62706E023703}">
                      <ahyp:hlinkClr xmlns:ahyp="http://schemas.microsoft.com/office/drawing/2018/hyperlinkcolor" val="tx"/>
                    </a:ext>
                  </a:extLst>
                </a:hlinkClick>
              </a:rPr>
              <a:t>here</a:t>
            </a:r>
            <a:r>
              <a:rPr lang="en-US" dirty="0"/>
              <a:t>.</a:t>
            </a:r>
          </a:p>
        </p:txBody>
      </p:sp>
      <p:pic>
        <p:nvPicPr>
          <p:cNvPr id="13" name="Picture Placeholder 12">
            <a:extLst>
              <a:ext uri="{FF2B5EF4-FFF2-40B4-BE49-F238E27FC236}">
                <a16:creationId xmlns:a16="http://schemas.microsoft.com/office/drawing/2014/main" id="{6BD9368F-248A-F5A4-349C-487B6A42F25E}"/>
              </a:ext>
            </a:extLst>
          </p:cNvPr>
          <p:cNvPicPr>
            <a:picLocks noGrp="1" noChangeAspect="1"/>
          </p:cNvPicPr>
          <p:nvPr>
            <p:ph type="pic" sz="quarter" idx="32"/>
          </p:nvPr>
        </p:nvPicPr>
        <p:blipFill>
          <a:blip r:embed="rId3"/>
          <a:srcRect t="173" b="173"/>
          <a:stretch/>
        </p:blipFill>
        <p:spPr>
          <a:prstGeom prst="rect">
            <a:avLst/>
          </a:prstGeom>
        </p:spPr>
      </p:pic>
    </p:spTree>
    <p:extLst>
      <p:ext uri="{BB962C8B-B14F-4D97-AF65-F5344CB8AC3E}">
        <p14:creationId xmlns:p14="http://schemas.microsoft.com/office/powerpoint/2010/main" val="372031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665CD1-4634-20CC-6E08-7E4476BA0524}"/>
              </a:ext>
            </a:extLst>
          </p:cNvPr>
          <p:cNvSpPr>
            <a:spLocks noGrp="1"/>
          </p:cNvSpPr>
          <p:nvPr>
            <p:ph type="ftr" sz="quarter" idx="18"/>
          </p:nvPr>
        </p:nvSpPr>
        <p:spPr/>
        <p:txBody>
          <a:bodyPr/>
          <a:lstStyle/>
          <a:p>
            <a:endParaRPr lang="en-US"/>
          </a:p>
        </p:txBody>
      </p:sp>
      <p:sp>
        <p:nvSpPr>
          <p:cNvPr id="3" name="Slide Number Placeholder 2">
            <a:extLst>
              <a:ext uri="{FF2B5EF4-FFF2-40B4-BE49-F238E27FC236}">
                <a16:creationId xmlns:a16="http://schemas.microsoft.com/office/drawing/2014/main" id="{7780138D-33E7-63C6-C1C6-209F98C6BA61}"/>
              </a:ext>
            </a:extLst>
          </p:cNvPr>
          <p:cNvSpPr>
            <a:spLocks noGrp="1"/>
          </p:cNvSpPr>
          <p:nvPr>
            <p:ph type="sldNum" sz="quarter" idx="19"/>
          </p:nvPr>
        </p:nvSpPr>
        <p:spPr/>
        <p:txBody>
          <a:bodyPr/>
          <a:lstStyle/>
          <a:p>
            <a:fld id="{5998A918-AB6A-0B43-B90D-B5D7D84C41E5}" type="slidenum">
              <a:rPr lang="en-US" smtClean="0"/>
              <a:pPr/>
              <a:t>3</a:t>
            </a:fld>
            <a:endParaRPr lang="en-US"/>
          </a:p>
        </p:txBody>
      </p:sp>
      <p:sp>
        <p:nvSpPr>
          <p:cNvPr id="4" name="Text Placeholder 3">
            <a:extLst>
              <a:ext uri="{FF2B5EF4-FFF2-40B4-BE49-F238E27FC236}">
                <a16:creationId xmlns:a16="http://schemas.microsoft.com/office/drawing/2014/main" id="{841476F0-9622-FDBE-16F7-B06A1990ECAD}"/>
              </a:ext>
            </a:extLst>
          </p:cNvPr>
          <p:cNvSpPr>
            <a:spLocks noGrp="1"/>
          </p:cNvSpPr>
          <p:nvPr>
            <p:ph type="body" sz="quarter" idx="20"/>
          </p:nvPr>
        </p:nvSpPr>
        <p:spPr/>
        <p:txBody>
          <a:bodyPr/>
          <a:lstStyle/>
          <a:p>
            <a:r>
              <a:rPr lang="en-US" dirty="0"/>
              <a:t>Target carbon capture as the primary lever for reducing CCS costs. </a:t>
            </a:r>
          </a:p>
          <a:p>
            <a:r>
              <a:rPr lang="en-US" b="0" dirty="0">
                <a:solidFill>
                  <a:srgbClr val="0B0B0B"/>
                </a:solidFill>
                <a:latin typeface="Montserrat" panose="00000500000000000000" pitchFamily="2" charset="0"/>
              </a:rPr>
              <a:t>Demand from data centers and new business models with biogenic CO</a:t>
            </a:r>
            <a:r>
              <a:rPr lang="en-US" b="0" baseline="-25000" dirty="0">
                <a:solidFill>
                  <a:srgbClr val="0B0B0B"/>
                </a:solidFill>
                <a:latin typeface="Montserrat" panose="00000500000000000000" pitchFamily="2" charset="0"/>
              </a:rPr>
              <a:t>2</a:t>
            </a:r>
            <a:r>
              <a:rPr lang="en-US" b="0" dirty="0">
                <a:solidFill>
                  <a:srgbClr val="0B0B0B"/>
                </a:solidFill>
                <a:latin typeface="Montserrat" panose="00000500000000000000" pitchFamily="2" charset="0"/>
              </a:rPr>
              <a:t> will spur innovation and technology-application tailoring. </a:t>
            </a:r>
            <a:endParaRPr lang="en-NL" b="0" dirty="0">
              <a:solidFill>
                <a:srgbClr val="0B0B0B"/>
              </a:solidFill>
              <a:latin typeface="Montserrat" panose="00000500000000000000" pitchFamily="2" charset="0"/>
            </a:endParaRPr>
          </a:p>
          <a:p>
            <a:endParaRPr lang="en-US" dirty="0"/>
          </a:p>
        </p:txBody>
      </p:sp>
      <p:sp>
        <p:nvSpPr>
          <p:cNvPr id="5" name="Text Placeholder 4">
            <a:extLst>
              <a:ext uri="{FF2B5EF4-FFF2-40B4-BE49-F238E27FC236}">
                <a16:creationId xmlns:a16="http://schemas.microsoft.com/office/drawing/2014/main" id="{65C235B4-30F8-D751-D392-0AD6782CB098}"/>
              </a:ext>
            </a:extLst>
          </p:cNvPr>
          <p:cNvSpPr>
            <a:spLocks noGrp="1"/>
          </p:cNvSpPr>
          <p:nvPr>
            <p:ph type="body" sz="quarter" idx="25"/>
          </p:nvPr>
        </p:nvSpPr>
        <p:spPr/>
        <p:txBody>
          <a:bodyPr/>
          <a:lstStyle/>
          <a:p>
            <a:r>
              <a:rPr lang="en-US" dirty="0"/>
              <a:t>Explore system benefits for the near term and monitor technologies with different first principles.</a:t>
            </a:r>
          </a:p>
          <a:p>
            <a:r>
              <a:rPr lang="en-US" b="0" dirty="0">
                <a:solidFill>
                  <a:srgbClr val="0B0B0B"/>
                </a:solidFill>
                <a:latin typeface="Montserrat" panose="00000500000000000000" pitchFamily="2" charset="0"/>
              </a:rPr>
              <a:t>Emitters will opt for established solvent providers because of established market credibility. Novel materials with incremental benefits will face challenges in the long term. </a:t>
            </a:r>
          </a:p>
          <a:p>
            <a:endParaRPr lang="en-US" dirty="0"/>
          </a:p>
        </p:txBody>
      </p:sp>
      <p:sp>
        <p:nvSpPr>
          <p:cNvPr id="6" name="Text Placeholder 5">
            <a:extLst>
              <a:ext uri="{FF2B5EF4-FFF2-40B4-BE49-F238E27FC236}">
                <a16:creationId xmlns:a16="http://schemas.microsoft.com/office/drawing/2014/main" id="{6B62146D-8B0C-237A-BE23-A6FB3F2637E1}"/>
              </a:ext>
            </a:extLst>
          </p:cNvPr>
          <p:cNvSpPr>
            <a:spLocks noGrp="1"/>
          </p:cNvSpPr>
          <p:nvPr>
            <p:ph type="body" sz="quarter" idx="26"/>
          </p:nvPr>
        </p:nvSpPr>
        <p:spPr/>
        <p:txBody>
          <a:bodyPr/>
          <a:lstStyle/>
          <a:p>
            <a:r>
              <a:rPr lang="en-US" dirty="0"/>
              <a:t>Connect the dots: systems, materials, regulations, and byproducts.  </a:t>
            </a:r>
          </a:p>
          <a:p>
            <a:r>
              <a:rPr lang="en-US" b="0" dirty="0">
                <a:solidFill>
                  <a:srgbClr val="0B0B0B"/>
                </a:solidFill>
                <a:latin typeface="Montserrat" panose="00000500000000000000" pitchFamily="2" charset="0"/>
              </a:rPr>
              <a:t>Emitters will opt for established solvent providers because of established market credibility. Novel materials with incremental benefits will face challenges in the long term. </a:t>
            </a:r>
          </a:p>
          <a:p>
            <a:endParaRPr lang="en-US" dirty="0"/>
          </a:p>
        </p:txBody>
      </p:sp>
      <p:sp>
        <p:nvSpPr>
          <p:cNvPr id="7" name="Title 6">
            <a:extLst>
              <a:ext uri="{FF2B5EF4-FFF2-40B4-BE49-F238E27FC236}">
                <a16:creationId xmlns:a16="http://schemas.microsoft.com/office/drawing/2014/main" id="{54627CB1-B5BA-107E-8020-E5AB7868A4FB}"/>
              </a:ext>
            </a:extLst>
          </p:cNvPr>
          <p:cNvSpPr>
            <a:spLocks noGrp="1"/>
          </p:cNvSpPr>
          <p:nvPr>
            <p:ph type="title"/>
          </p:nvPr>
        </p:nvSpPr>
        <p:spPr/>
        <p:txBody>
          <a:bodyPr>
            <a:normAutofit fontScale="90000"/>
          </a:bodyPr>
          <a:lstStyle/>
          <a:p>
            <a:r>
              <a:rPr lang="en-US" dirty="0"/>
              <a:t>Key takeaways</a:t>
            </a:r>
          </a:p>
        </p:txBody>
      </p:sp>
    </p:spTree>
    <p:extLst>
      <p:ext uri="{BB962C8B-B14F-4D97-AF65-F5344CB8AC3E}">
        <p14:creationId xmlns:p14="http://schemas.microsoft.com/office/powerpoint/2010/main" val="93882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DC6CB6F-82EB-0DCA-4DDD-F702B36562E6}"/>
              </a:ext>
            </a:extLst>
          </p:cNvPr>
          <p:cNvSpPr>
            <a:spLocks noGrp="1"/>
          </p:cNvSpPr>
          <p:nvPr>
            <p:ph type="ftr" sz="quarter" idx="10"/>
          </p:nvPr>
        </p:nvSpPr>
        <p:spPr/>
        <p:txBody>
          <a:bodyPr/>
          <a:lstStyle/>
          <a:p>
            <a:endParaRPr lang="en-US"/>
          </a:p>
        </p:txBody>
      </p:sp>
      <p:sp>
        <p:nvSpPr>
          <p:cNvPr id="3" name="Slide Number Placeholder 2">
            <a:extLst>
              <a:ext uri="{FF2B5EF4-FFF2-40B4-BE49-F238E27FC236}">
                <a16:creationId xmlns:a16="http://schemas.microsoft.com/office/drawing/2014/main" id="{8486B704-CA28-29BB-F909-BE0A955DD851}"/>
              </a:ext>
            </a:extLst>
          </p:cNvPr>
          <p:cNvSpPr>
            <a:spLocks noGrp="1"/>
          </p:cNvSpPr>
          <p:nvPr>
            <p:ph type="sldNum" sz="quarter" idx="11"/>
          </p:nvPr>
        </p:nvSpPr>
        <p:spPr/>
        <p:txBody>
          <a:bodyPr/>
          <a:lstStyle/>
          <a:p>
            <a:fld id="{5998A918-AB6A-0B43-B90D-B5D7D84C41E5}" type="slidenum">
              <a:rPr lang="en-US" smtClean="0"/>
              <a:pPr/>
              <a:t>4</a:t>
            </a:fld>
            <a:endParaRPr lang="en-US"/>
          </a:p>
        </p:txBody>
      </p:sp>
      <p:sp>
        <p:nvSpPr>
          <p:cNvPr id="4" name="Text Placeholder 3">
            <a:extLst>
              <a:ext uri="{FF2B5EF4-FFF2-40B4-BE49-F238E27FC236}">
                <a16:creationId xmlns:a16="http://schemas.microsoft.com/office/drawing/2014/main" id="{7B30810E-C59C-95F1-D759-027F1EA0B989}"/>
              </a:ext>
            </a:extLst>
          </p:cNvPr>
          <p:cNvSpPr>
            <a:spLocks noGrp="1"/>
          </p:cNvSpPr>
          <p:nvPr>
            <p:ph type="body" sz="quarter" idx="12"/>
          </p:nvPr>
        </p:nvSpPr>
        <p:spPr/>
        <p:txBody>
          <a:bodyPr/>
          <a:lstStyle/>
          <a:p>
            <a:endParaRPr lang="en-US"/>
          </a:p>
        </p:txBody>
      </p:sp>
      <p:sp>
        <p:nvSpPr>
          <p:cNvPr id="5" name="Text Placeholder 4">
            <a:extLst>
              <a:ext uri="{FF2B5EF4-FFF2-40B4-BE49-F238E27FC236}">
                <a16:creationId xmlns:a16="http://schemas.microsoft.com/office/drawing/2014/main" id="{C7E2FBEC-DB5C-D456-EF9A-BB187AA9DA0B}"/>
              </a:ext>
            </a:extLst>
          </p:cNvPr>
          <p:cNvSpPr>
            <a:spLocks noGrp="1"/>
          </p:cNvSpPr>
          <p:nvPr>
            <p:ph type="body" sz="quarter" idx="20"/>
          </p:nvPr>
        </p:nvSpPr>
        <p:spPr/>
        <p:txBody>
          <a:bodyPr/>
          <a:lstStyle/>
          <a:p>
            <a:endParaRPr lang="en-US"/>
          </a:p>
        </p:txBody>
      </p:sp>
      <p:sp>
        <p:nvSpPr>
          <p:cNvPr id="6" name="Title 5">
            <a:extLst>
              <a:ext uri="{FF2B5EF4-FFF2-40B4-BE49-F238E27FC236}">
                <a16:creationId xmlns:a16="http://schemas.microsoft.com/office/drawing/2014/main" id="{D3772FB2-28C2-346F-B484-238D13E71AE7}"/>
              </a:ext>
            </a:extLst>
          </p:cNvPr>
          <p:cNvSpPr>
            <a:spLocks noGrp="1"/>
          </p:cNvSpPr>
          <p:nvPr>
            <p:ph type="title"/>
          </p:nvPr>
        </p:nvSpPr>
        <p:spPr/>
        <p:txBody>
          <a:bodyPr>
            <a:noAutofit/>
          </a:bodyPr>
          <a:lstStyle/>
          <a:p>
            <a:r>
              <a:rPr lang="en-US" sz="2200" dirty="0"/>
              <a:t>Carbon Capture: </a:t>
            </a:r>
            <a:r>
              <a:rPr lang="en-US" sz="2200"/>
              <a:t>System vs. </a:t>
            </a:r>
            <a:r>
              <a:rPr lang="en-US" sz="2200" dirty="0"/>
              <a:t>Material Innovation for Cost Reduction</a:t>
            </a:r>
          </a:p>
        </p:txBody>
      </p:sp>
      <p:pic>
        <p:nvPicPr>
          <p:cNvPr id="27" name="Picture Placeholder 26">
            <a:extLst>
              <a:ext uri="{FF2B5EF4-FFF2-40B4-BE49-F238E27FC236}">
                <a16:creationId xmlns:a16="http://schemas.microsoft.com/office/drawing/2014/main" id="{68592C37-5518-8848-F441-5F6F62214FCB}"/>
              </a:ext>
            </a:extLst>
          </p:cNvPr>
          <p:cNvPicPr>
            <a:picLocks noGrp="1" noChangeAspect="1"/>
          </p:cNvPicPr>
          <p:nvPr>
            <p:ph type="pic" sz="quarter" idx="21"/>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 Placeholder 7">
            <a:extLst>
              <a:ext uri="{FF2B5EF4-FFF2-40B4-BE49-F238E27FC236}">
                <a16:creationId xmlns:a16="http://schemas.microsoft.com/office/drawing/2014/main" id="{93E954FF-7ABE-EF42-11B0-15A89380D506}"/>
              </a:ext>
            </a:extLst>
          </p:cNvPr>
          <p:cNvSpPr>
            <a:spLocks noGrp="1"/>
          </p:cNvSpPr>
          <p:nvPr>
            <p:ph type="body" sz="quarter" idx="22"/>
          </p:nvPr>
        </p:nvSpPr>
        <p:spPr/>
        <p:txBody>
          <a:bodyPr>
            <a:normAutofit fontScale="85000" lnSpcReduction="10000"/>
          </a:bodyPr>
          <a:lstStyle/>
          <a:p>
            <a:r>
              <a:rPr lang="en-US" dirty="0"/>
              <a:t>PRODUCT DESIGN &amp; INNOVATION</a:t>
            </a:r>
          </a:p>
        </p:txBody>
      </p:sp>
      <p:sp>
        <p:nvSpPr>
          <p:cNvPr id="9" name="Text Placeholder 8">
            <a:extLst>
              <a:ext uri="{FF2B5EF4-FFF2-40B4-BE49-F238E27FC236}">
                <a16:creationId xmlns:a16="http://schemas.microsoft.com/office/drawing/2014/main" id="{55FC30ED-F5D2-BDA8-7D68-3B57D2F42E90}"/>
              </a:ext>
            </a:extLst>
          </p:cNvPr>
          <p:cNvSpPr>
            <a:spLocks noGrp="1"/>
          </p:cNvSpPr>
          <p:nvPr>
            <p:ph type="body" sz="quarter" idx="23"/>
          </p:nvPr>
        </p:nvSpPr>
        <p:spPr/>
        <p:txBody>
          <a:bodyPr/>
          <a:lstStyle/>
          <a:p>
            <a:r>
              <a:rPr lang="en-US" dirty="0"/>
              <a:t>Combine proven capture materials with system improvements before taking unnecessary technology risk.</a:t>
            </a:r>
          </a:p>
        </p:txBody>
      </p:sp>
      <p:pic>
        <p:nvPicPr>
          <p:cNvPr id="23" name="Picture Placeholder 22">
            <a:extLst>
              <a:ext uri="{FF2B5EF4-FFF2-40B4-BE49-F238E27FC236}">
                <a16:creationId xmlns:a16="http://schemas.microsoft.com/office/drawing/2014/main" id="{11C4F722-1281-ED34-9B2B-2C3C14D60BA4}"/>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a:stretch>
            <a:fillRect/>
          </a:stretch>
        </p:blipFill>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Text Placeholder 10">
            <a:extLst>
              <a:ext uri="{FF2B5EF4-FFF2-40B4-BE49-F238E27FC236}">
                <a16:creationId xmlns:a16="http://schemas.microsoft.com/office/drawing/2014/main" id="{BA9F7F4A-A235-9EC8-F482-8825B75F9141}"/>
              </a:ext>
            </a:extLst>
          </p:cNvPr>
          <p:cNvSpPr>
            <a:spLocks noGrp="1"/>
          </p:cNvSpPr>
          <p:nvPr>
            <p:ph type="body" sz="quarter" idx="25"/>
          </p:nvPr>
        </p:nvSpPr>
        <p:spPr/>
        <p:txBody>
          <a:bodyPr/>
          <a:lstStyle/>
          <a:p>
            <a:r>
              <a:rPr lang="en-US" dirty="0"/>
              <a:t>BRAND</a:t>
            </a:r>
          </a:p>
        </p:txBody>
      </p:sp>
      <p:sp>
        <p:nvSpPr>
          <p:cNvPr id="12" name="Text Placeholder 11">
            <a:extLst>
              <a:ext uri="{FF2B5EF4-FFF2-40B4-BE49-F238E27FC236}">
                <a16:creationId xmlns:a16="http://schemas.microsoft.com/office/drawing/2014/main" id="{25F236E3-D856-15D8-89A4-3DEF47769C78}"/>
              </a:ext>
            </a:extLst>
          </p:cNvPr>
          <p:cNvSpPr>
            <a:spLocks noGrp="1"/>
          </p:cNvSpPr>
          <p:nvPr>
            <p:ph type="body" sz="quarter" idx="26"/>
          </p:nvPr>
        </p:nvSpPr>
        <p:spPr/>
        <p:txBody>
          <a:bodyPr/>
          <a:lstStyle/>
          <a:p>
            <a:r>
              <a:rPr lang="en-US" dirty="0"/>
              <a:t>Established market credibility will increasingly influence which capture technologies win commercial projects.</a:t>
            </a:r>
          </a:p>
        </p:txBody>
      </p:sp>
      <p:pic>
        <p:nvPicPr>
          <p:cNvPr id="29" name="Picture Placeholder 28">
            <a:extLst>
              <a:ext uri="{FF2B5EF4-FFF2-40B4-BE49-F238E27FC236}">
                <a16:creationId xmlns:a16="http://schemas.microsoft.com/office/drawing/2014/main" id="{8A2D8DB1-923E-5DF4-6C1C-F80338E0C855}"/>
              </a:ext>
            </a:extLst>
          </p:cNvPr>
          <p:cNvPicPr>
            <a:picLocks noGrp="1" noChangeAspect="1"/>
          </p:cNvPicPr>
          <p:nvPr>
            <p:ph type="pic" sz="quarter" idx="27"/>
          </p:nvPr>
        </p:nvPicPr>
        <p:blipFill>
          <a:blip r:embed="rId4">
            <a:extLst>
              <a:ext uri="{28A0092B-C50C-407E-A947-70E740481C1C}">
                <a14:useLocalDpi xmlns:a14="http://schemas.microsoft.com/office/drawing/2010/main" val="0"/>
              </a:ext>
            </a:extLst>
          </a:blip>
          <a:srcRect/>
          <a:stretch>
            <a:fillRect/>
          </a:stretch>
        </p:blipFill>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 Placeholder 13">
            <a:extLst>
              <a:ext uri="{FF2B5EF4-FFF2-40B4-BE49-F238E27FC236}">
                <a16:creationId xmlns:a16="http://schemas.microsoft.com/office/drawing/2014/main" id="{03597702-17DC-28D9-B646-268118E889EC}"/>
              </a:ext>
            </a:extLst>
          </p:cNvPr>
          <p:cNvSpPr>
            <a:spLocks noGrp="1"/>
          </p:cNvSpPr>
          <p:nvPr>
            <p:ph type="body" sz="quarter" idx="28"/>
          </p:nvPr>
        </p:nvSpPr>
        <p:spPr/>
        <p:txBody>
          <a:bodyPr/>
          <a:lstStyle/>
          <a:p>
            <a:r>
              <a:rPr lang="en-US" dirty="0"/>
              <a:t>SUPPLY CHAIN &amp; OPERATIONS</a:t>
            </a:r>
          </a:p>
        </p:txBody>
      </p:sp>
      <p:sp>
        <p:nvSpPr>
          <p:cNvPr id="15" name="Text Placeholder 14">
            <a:extLst>
              <a:ext uri="{FF2B5EF4-FFF2-40B4-BE49-F238E27FC236}">
                <a16:creationId xmlns:a16="http://schemas.microsoft.com/office/drawing/2014/main" id="{5CD636BA-1EC1-20F5-9165-9D1D08EA41F3}"/>
              </a:ext>
            </a:extLst>
          </p:cNvPr>
          <p:cNvSpPr>
            <a:spLocks noGrp="1"/>
          </p:cNvSpPr>
          <p:nvPr>
            <p:ph type="body" sz="quarter" idx="29"/>
          </p:nvPr>
        </p:nvSpPr>
        <p:spPr/>
        <p:txBody>
          <a:bodyPr/>
          <a:lstStyle/>
          <a:p>
            <a:r>
              <a:rPr lang="en-US" dirty="0"/>
              <a:t>New materials may require investment in manufacturing capacity and entirely new supply chains.</a:t>
            </a:r>
          </a:p>
        </p:txBody>
      </p:sp>
      <p:pic>
        <p:nvPicPr>
          <p:cNvPr id="25" name="Picture Placeholder 24">
            <a:extLst>
              <a:ext uri="{FF2B5EF4-FFF2-40B4-BE49-F238E27FC236}">
                <a16:creationId xmlns:a16="http://schemas.microsoft.com/office/drawing/2014/main" id="{5D583516-D819-4834-1537-86642251062B}"/>
              </a:ext>
            </a:extLst>
          </p:cNvPr>
          <p:cNvPicPr>
            <a:picLocks noGrp="1" noChangeAspect="1"/>
          </p:cNvPicPr>
          <p:nvPr>
            <p:ph type="pic" sz="quarter" idx="30"/>
          </p:nvPr>
        </p:nvPicPr>
        <p:blipFill>
          <a:blip r:embed="rId5">
            <a:extLst>
              <a:ext uri="{28A0092B-C50C-407E-A947-70E740481C1C}">
                <a14:useLocalDpi xmlns:a14="http://schemas.microsoft.com/office/drawing/2010/main" val="0"/>
              </a:ext>
            </a:extLst>
          </a:blip>
          <a:srcRect t="769" b="769"/>
          <a:stretch>
            <a:fillRect/>
          </a:stretch>
        </p:blipFill>
        <p:spPr bwMode="auto">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ext Placeholder 16">
            <a:extLst>
              <a:ext uri="{FF2B5EF4-FFF2-40B4-BE49-F238E27FC236}">
                <a16:creationId xmlns:a16="http://schemas.microsoft.com/office/drawing/2014/main" id="{00E95BD4-F427-76ED-4CD2-B4A18D01FB69}"/>
              </a:ext>
            </a:extLst>
          </p:cNvPr>
          <p:cNvSpPr>
            <a:spLocks noGrp="1"/>
          </p:cNvSpPr>
          <p:nvPr>
            <p:ph type="body" sz="quarter" idx="31"/>
          </p:nvPr>
        </p:nvSpPr>
        <p:spPr/>
        <p:txBody>
          <a:bodyPr/>
          <a:lstStyle/>
          <a:p>
            <a:r>
              <a:rPr lang="en-US" dirty="0"/>
              <a:t>GROWTH POTENTIAL</a:t>
            </a:r>
          </a:p>
        </p:txBody>
      </p:sp>
      <p:sp>
        <p:nvSpPr>
          <p:cNvPr id="18" name="Text Placeholder 17">
            <a:extLst>
              <a:ext uri="{FF2B5EF4-FFF2-40B4-BE49-F238E27FC236}">
                <a16:creationId xmlns:a16="http://schemas.microsoft.com/office/drawing/2014/main" id="{AE713277-DEA4-96DA-C08D-185D5345A72B}"/>
              </a:ext>
            </a:extLst>
          </p:cNvPr>
          <p:cNvSpPr>
            <a:spLocks noGrp="1"/>
          </p:cNvSpPr>
          <p:nvPr>
            <p:ph type="body" sz="quarter" idx="32"/>
          </p:nvPr>
        </p:nvSpPr>
        <p:spPr/>
        <p:txBody>
          <a:bodyPr/>
          <a:lstStyle/>
          <a:p>
            <a:r>
              <a:rPr lang="en-US" dirty="0"/>
              <a:t>Cement, natural gas power, and biogenic CO2 sources represent major growth markets for capture innovation. </a:t>
            </a:r>
          </a:p>
        </p:txBody>
      </p:sp>
      <p:sp>
        <p:nvSpPr>
          <p:cNvPr id="19" name="Text Placeholder 18">
            <a:extLst>
              <a:ext uri="{FF2B5EF4-FFF2-40B4-BE49-F238E27FC236}">
                <a16:creationId xmlns:a16="http://schemas.microsoft.com/office/drawing/2014/main" id="{52473A5C-9117-F476-A2BC-162231D4C275}"/>
              </a:ext>
            </a:extLst>
          </p:cNvPr>
          <p:cNvSpPr>
            <a:spLocks noGrp="1"/>
          </p:cNvSpPr>
          <p:nvPr>
            <p:ph type="body" sz="quarter" idx="33"/>
          </p:nvPr>
        </p:nvSpPr>
        <p:spPr>
          <a:xfrm>
            <a:off x="369888" y="2584450"/>
            <a:ext cx="4121150" cy="738664"/>
          </a:xfrm>
        </p:spPr>
        <p:txBody>
          <a:bodyPr/>
          <a:lstStyle/>
          <a:p>
            <a:r>
              <a:rPr lang="en-US" dirty="0"/>
              <a:t>Carbon capture is becoming the critical cost-reduction frontier as transport and storage infrastructure matures.</a:t>
            </a:r>
          </a:p>
        </p:txBody>
      </p:sp>
    </p:spTree>
    <p:extLst>
      <p:ext uri="{BB962C8B-B14F-4D97-AF65-F5344CB8AC3E}">
        <p14:creationId xmlns:p14="http://schemas.microsoft.com/office/powerpoint/2010/main" val="123016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0B5014-C4E8-BD6D-9B12-B4CD8542C458}"/>
              </a:ext>
            </a:extLst>
          </p:cNvPr>
          <p:cNvSpPr>
            <a:spLocks noGrp="1"/>
          </p:cNvSpPr>
          <p:nvPr>
            <p:ph type="body" sz="quarter" idx="10"/>
          </p:nvPr>
        </p:nvSpPr>
        <p:spPr/>
        <p:txBody>
          <a:bodyPr/>
          <a:lstStyle/>
          <a:p>
            <a:r>
              <a:rPr lang="en-US" dirty="0"/>
              <a:t>EXECUTIVE SUMMARY</a:t>
            </a:r>
          </a:p>
        </p:txBody>
      </p:sp>
      <p:sp>
        <p:nvSpPr>
          <p:cNvPr id="3" name="Footer Placeholder 2">
            <a:extLst>
              <a:ext uri="{FF2B5EF4-FFF2-40B4-BE49-F238E27FC236}">
                <a16:creationId xmlns:a16="http://schemas.microsoft.com/office/drawing/2014/main" id="{4A4261B8-5E2D-EEFE-507D-89C0E7EA611A}"/>
              </a:ext>
            </a:extLst>
          </p:cNvPr>
          <p:cNvSpPr>
            <a:spLocks noGrp="1"/>
          </p:cNvSpPr>
          <p:nvPr>
            <p:ph type="ftr" sz="quarter" idx="18"/>
          </p:nvPr>
        </p:nvSpPr>
        <p:spPr/>
        <p:txBody>
          <a:bodyPr/>
          <a:lstStyle/>
          <a:p>
            <a:r>
              <a:rPr lang="en-US" dirty="0"/>
              <a:t>*Carbon Capture and Storage</a:t>
            </a:r>
          </a:p>
        </p:txBody>
      </p:sp>
      <p:sp>
        <p:nvSpPr>
          <p:cNvPr id="4" name="Slide Number Placeholder 3">
            <a:extLst>
              <a:ext uri="{FF2B5EF4-FFF2-40B4-BE49-F238E27FC236}">
                <a16:creationId xmlns:a16="http://schemas.microsoft.com/office/drawing/2014/main" id="{EFE8F121-1DFB-B652-288B-97C8998CD6DD}"/>
              </a:ext>
            </a:extLst>
          </p:cNvPr>
          <p:cNvSpPr>
            <a:spLocks noGrp="1"/>
          </p:cNvSpPr>
          <p:nvPr>
            <p:ph type="sldNum" sz="quarter" idx="19"/>
          </p:nvPr>
        </p:nvSpPr>
        <p:spPr/>
        <p:txBody>
          <a:bodyPr/>
          <a:lstStyle/>
          <a:p>
            <a:fld id="{5998A918-AB6A-0B43-B90D-B5D7D84C41E5}" type="slidenum">
              <a:rPr lang="en-US" smtClean="0"/>
              <a:pPr/>
              <a:t>5</a:t>
            </a:fld>
            <a:endParaRPr lang="en-US"/>
          </a:p>
        </p:txBody>
      </p:sp>
      <p:sp>
        <p:nvSpPr>
          <p:cNvPr id="5" name="Text Placeholder 4">
            <a:extLst>
              <a:ext uri="{FF2B5EF4-FFF2-40B4-BE49-F238E27FC236}">
                <a16:creationId xmlns:a16="http://schemas.microsoft.com/office/drawing/2014/main" id="{AAB4B4BC-EA79-9B0D-901B-8302C0D4F890}"/>
              </a:ext>
            </a:extLst>
          </p:cNvPr>
          <p:cNvSpPr>
            <a:spLocks noGrp="1"/>
          </p:cNvSpPr>
          <p:nvPr>
            <p:ph type="body" sz="quarter" idx="20"/>
          </p:nvPr>
        </p:nvSpPr>
        <p:spPr/>
        <p:txBody>
          <a:bodyPr/>
          <a:lstStyle/>
          <a:p>
            <a:r>
              <a:rPr lang="en-US" sz="1500" b="1" i="1" dirty="0"/>
              <a:t>Key takeaway: </a:t>
            </a:r>
            <a:r>
              <a:rPr lang="en-US" sz="1500" i="1" dirty="0"/>
              <a:t>As storage infrastructure advances, attention will shift back to the cost and scalability of capturing CO</a:t>
            </a:r>
            <a:r>
              <a:rPr lang="en-US" sz="1600" dirty="0"/>
              <a:t>₂</a:t>
            </a:r>
            <a:r>
              <a:rPr lang="en-US" sz="1500" i="1" dirty="0"/>
              <a:t>.</a:t>
            </a:r>
          </a:p>
          <a:p>
            <a:r>
              <a:rPr lang="en-US" sz="1500" dirty="0"/>
              <a:t>Progress in transport and storage is removing one bottleneck from the CCS* value chain, but it is exposing another: point-source carbon capture remains expensive. At the same time, companies are becoming less willing to adopt unproven technologies without a clear path to scale. </a:t>
            </a:r>
          </a:p>
          <a:p>
            <a:r>
              <a:rPr lang="en-US" sz="1500" dirty="0"/>
              <a:t>Executives should focus on three priorities:</a:t>
            </a:r>
          </a:p>
          <a:p>
            <a:pPr marL="342900" lvl="0" indent="-342900">
              <a:buFont typeface="+mj-lt"/>
              <a:buAutoNum type="arabicPeriod"/>
            </a:pPr>
            <a:r>
              <a:rPr lang="en-US" sz="1500" dirty="0"/>
              <a:t>Improve near-term economics through system-level innovation and proven solvents. </a:t>
            </a:r>
          </a:p>
          <a:p>
            <a:pPr marL="342900" lvl="0" indent="-342900">
              <a:buFont typeface="+mj-lt"/>
              <a:buAutoNum type="arabicPeriod"/>
            </a:pPr>
            <a:r>
              <a:rPr lang="en-US" sz="1500" dirty="0"/>
              <a:t>Reserve higher-risk material bets for technologies capable of fundamentally changing capture economics. </a:t>
            </a:r>
          </a:p>
          <a:p>
            <a:pPr marL="342900" lvl="0" indent="-342900">
              <a:buFont typeface="+mj-lt"/>
              <a:buAutoNum type="arabicPeriod"/>
            </a:pPr>
            <a:r>
              <a:rPr lang="en-US" sz="1500" dirty="0"/>
              <a:t>Combine technology, infrastructure, policy, and potential revenue streams when evaluating the business case. </a:t>
            </a:r>
          </a:p>
          <a:p>
            <a:r>
              <a:rPr lang="en-US" sz="1500" dirty="0"/>
              <a:t>The next phase of carbon capture will reward commercially differentiated solutions, not innovation for its own sake.</a:t>
            </a:r>
          </a:p>
        </p:txBody>
      </p:sp>
      <p:pic>
        <p:nvPicPr>
          <p:cNvPr id="9" name="Content Placeholder 8" descr="Yellow cabs lined up on the road">
            <a:extLst>
              <a:ext uri="{FF2B5EF4-FFF2-40B4-BE49-F238E27FC236}">
                <a16:creationId xmlns:a16="http://schemas.microsoft.com/office/drawing/2014/main" id="{79A5BA54-93A3-2E7C-8375-E103923C2CBD}"/>
              </a:ext>
            </a:extLst>
          </p:cNvPr>
          <p:cNvPicPr>
            <a:picLocks noGrp="1" noChangeAspect="1"/>
          </p:cNvPicPr>
          <p:nvPr>
            <p:ph sz="quarter" idx="16"/>
          </p:nvPr>
        </p:nvPicPr>
        <p:blipFill>
          <a:blip r:embed="rId2">
            <a:extLst>
              <a:ext uri="{28A0092B-C50C-407E-A947-70E740481C1C}">
                <a14:useLocalDpi xmlns:a14="http://schemas.microsoft.com/office/drawing/2010/main" val="0"/>
              </a:ext>
            </a:extLst>
          </a:blip>
          <a:stretch>
            <a:fillRect/>
          </a:stretch>
        </p:blipFill>
        <p:spPr>
          <a:xfrm>
            <a:off x="7010400" y="2194400"/>
            <a:ext cx="4791075" cy="3204212"/>
          </a:xfrm>
        </p:spPr>
      </p:pic>
      <p:sp>
        <p:nvSpPr>
          <p:cNvPr id="7" name="Title 6">
            <a:extLst>
              <a:ext uri="{FF2B5EF4-FFF2-40B4-BE49-F238E27FC236}">
                <a16:creationId xmlns:a16="http://schemas.microsoft.com/office/drawing/2014/main" id="{E07FA5C0-5CE0-18C2-25C3-FA5953887877}"/>
              </a:ext>
            </a:extLst>
          </p:cNvPr>
          <p:cNvSpPr>
            <a:spLocks noGrp="1"/>
          </p:cNvSpPr>
          <p:nvPr>
            <p:ph type="title"/>
          </p:nvPr>
        </p:nvSpPr>
        <p:spPr/>
        <p:txBody>
          <a:bodyPr>
            <a:normAutofit/>
          </a:bodyPr>
          <a:lstStyle/>
          <a:p>
            <a:r>
              <a:rPr lang="en-US" sz="2700" dirty="0"/>
              <a:t>Carbon capture is approaching a new innovation cycle</a:t>
            </a:r>
          </a:p>
        </p:txBody>
      </p:sp>
    </p:spTree>
    <p:extLst>
      <p:ext uri="{BB962C8B-B14F-4D97-AF65-F5344CB8AC3E}">
        <p14:creationId xmlns:p14="http://schemas.microsoft.com/office/powerpoint/2010/main" val="355538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5C41DD-633F-8F6E-1C46-2C8C31BC0A88}"/>
              </a:ext>
            </a:extLst>
          </p:cNvPr>
          <p:cNvSpPr>
            <a:spLocks noGrp="1"/>
          </p:cNvSpPr>
          <p:nvPr>
            <p:ph type="body" sz="quarter" idx="10"/>
          </p:nvPr>
        </p:nvSpPr>
        <p:spPr/>
        <p:txBody>
          <a:bodyPr/>
          <a:lstStyle/>
          <a:p>
            <a:r>
              <a:rPr lang="en-US" dirty="0"/>
              <a:t>THE MARKET</a:t>
            </a:r>
          </a:p>
        </p:txBody>
      </p:sp>
      <p:sp>
        <p:nvSpPr>
          <p:cNvPr id="3" name="Footer Placeholder 2">
            <a:extLst>
              <a:ext uri="{FF2B5EF4-FFF2-40B4-BE49-F238E27FC236}">
                <a16:creationId xmlns:a16="http://schemas.microsoft.com/office/drawing/2014/main" id="{2216B71A-1AA3-7C90-268F-7BF5C9ABA9DB}"/>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C6EE8A81-B6E8-CCA7-3A60-300071944DA2}"/>
              </a:ext>
            </a:extLst>
          </p:cNvPr>
          <p:cNvSpPr>
            <a:spLocks noGrp="1"/>
          </p:cNvSpPr>
          <p:nvPr>
            <p:ph type="sldNum" sz="quarter" idx="19"/>
          </p:nvPr>
        </p:nvSpPr>
        <p:spPr/>
        <p:txBody>
          <a:bodyPr/>
          <a:lstStyle/>
          <a:p>
            <a:fld id="{5998A918-AB6A-0B43-B90D-B5D7D84C41E5}" type="slidenum">
              <a:rPr lang="en-US" smtClean="0"/>
              <a:pPr/>
              <a:t>6</a:t>
            </a:fld>
            <a:endParaRPr lang="en-US"/>
          </a:p>
        </p:txBody>
      </p:sp>
      <p:sp>
        <p:nvSpPr>
          <p:cNvPr id="5" name="Text Placeholder 4">
            <a:extLst>
              <a:ext uri="{FF2B5EF4-FFF2-40B4-BE49-F238E27FC236}">
                <a16:creationId xmlns:a16="http://schemas.microsoft.com/office/drawing/2014/main" id="{FCCA36C9-6EF8-2596-E67E-C199ECC7F2D4}"/>
              </a:ext>
            </a:extLst>
          </p:cNvPr>
          <p:cNvSpPr>
            <a:spLocks noGrp="1"/>
          </p:cNvSpPr>
          <p:nvPr>
            <p:ph type="body" sz="quarter" idx="20"/>
          </p:nvPr>
        </p:nvSpPr>
        <p:spPr/>
        <p:txBody>
          <a:bodyPr/>
          <a:lstStyle/>
          <a:p>
            <a:r>
              <a:rPr lang="en-US" sz="1500" b="1" i="1" dirty="0"/>
              <a:t>Key takeaway: </a:t>
            </a:r>
            <a:r>
              <a:rPr lang="en-US" sz="1500" i="1" dirty="0"/>
              <a:t>CCS adoption depends on more than technology performance. Policy, alternatives, infrastructure, and capture economics must align.</a:t>
            </a:r>
          </a:p>
          <a:p>
            <a:r>
              <a:rPr lang="en-US" sz="1500" dirty="0"/>
              <a:t>Companies are taking very different approaches to CCS because project economics vary significantly by market and application. Four factors increasingly determine the path forward: </a:t>
            </a:r>
          </a:p>
          <a:p>
            <a:pPr marL="342900" lvl="0" indent="-342900">
              <a:buFont typeface="+mj-lt"/>
              <a:buAutoNum type="arabicPeriod"/>
            </a:pPr>
            <a:r>
              <a:rPr lang="en-US" sz="1500" b="1" dirty="0"/>
              <a:t>Policy: </a:t>
            </a:r>
            <a:r>
              <a:rPr lang="en-US" sz="1500" dirty="0"/>
              <a:t>Carbon pricing and incentives such as 45Q can materially affect project viability. </a:t>
            </a:r>
          </a:p>
          <a:p>
            <a:pPr marL="342900" lvl="0" indent="-342900">
              <a:buFont typeface="+mj-lt"/>
              <a:buAutoNum type="arabicPeriod"/>
            </a:pPr>
            <a:r>
              <a:rPr lang="en-US" sz="1500" b="1" dirty="0"/>
              <a:t>Competing options: </a:t>
            </a:r>
            <a:r>
              <a:rPr lang="en-US" sz="1500" dirty="0"/>
              <a:t>Electrification, fuel switching, and other decarbonization pathways can displace CCS. </a:t>
            </a:r>
          </a:p>
          <a:p>
            <a:pPr marL="342900" lvl="0" indent="-342900">
              <a:buFont typeface="+mj-lt"/>
              <a:buAutoNum type="arabicPeriod"/>
            </a:pPr>
            <a:r>
              <a:rPr lang="en-US" sz="1500" b="1" dirty="0"/>
              <a:t>Infrastructure: </a:t>
            </a:r>
            <a:r>
              <a:rPr lang="en-US" sz="1500" dirty="0"/>
              <a:t>CO₂ transport and storage must be both available and accessible. </a:t>
            </a:r>
          </a:p>
          <a:p>
            <a:pPr marL="342900" lvl="0" indent="-342900">
              <a:buFont typeface="+mj-lt"/>
              <a:buAutoNum type="arabicPeriod"/>
            </a:pPr>
            <a:r>
              <a:rPr lang="en-US" sz="1500" b="1" dirty="0"/>
              <a:t>Capture economics: </a:t>
            </a:r>
            <a:r>
              <a:rPr lang="en-US" sz="1500" dirty="0"/>
              <a:t>Capture remains the most expensive part of the CCS value chain. </a:t>
            </a:r>
          </a:p>
          <a:p>
            <a:r>
              <a:rPr lang="en-US" sz="1500" dirty="0"/>
              <a:t>As storage infrastructure expands, the economics of point-source capture will increasingly become the constraint that determines whether capacity actually gets built.</a:t>
            </a:r>
          </a:p>
        </p:txBody>
      </p:sp>
      <p:sp>
        <p:nvSpPr>
          <p:cNvPr id="7" name="Title 6">
            <a:extLst>
              <a:ext uri="{FF2B5EF4-FFF2-40B4-BE49-F238E27FC236}">
                <a16:creationId xmlns:a16="http://schemas.microsoft.com/office/drawing/2014/main" id="{0A340A69-4AAF-6ADB-0D31-0CE4A3383F3C}"/>
              </a:ext>
            </a:extLst>
          </p:cNvPr>
          <p:cNvSpPr>
            <a:spLocks noGrp="1"/>
          </p:cNvSpPr>
          <p:nvPr>
            <p:ph type="title"/>
          </p:nvPr>
        </p:nvSpPr>
        <p:spPr/>
        <p:txBody>
          <a:bodyPr>
            <a:normAutofit/>
          </a:bodyPr>
          <a:lstStyle/>
          <a:p>
            <a:r>
              <a:rPr lang="en-US" sz="2700" dirty="0"/>
              <a:t>Four forces are shaping carbon capture strategy</a:t>
            </a:r>
          </a:p>
        </p:txBody>
      </p:sp>
      <p:sp>
        <p:nvSpPr>
          <p:cNvPr id="8" name="Rectangle: Rounded Corners 7">
            <a:extLst>
              <a:ext uri="{FF2B5EF4-FFF2-40B4-BE49-F238E27FC236}">
                <a16:creationId xmlns:a16="http://schemas.microsoft.com/office/drawing/2014/main" id="{2C692B18-D64D-04C0-180E-635F662CBE4B}"/>
              </a:ext>
            </a:extLst>
          </p:cNvPr>
          <p:cNvSpPr/>
          <p:nvPr/>
        </p:nvSpPr>
        <p:spPr>
          <a:xfrm>
            <a:off x="7291432" y="1979873"/>
            <a:ext cx="2061324" cy="1805939"/>
          </a:xfrm>
          <a:prstGeom prst="roundRect">
            <a:avLst/>
          </a:prstGeom>
          <a:solidFill>
            <a:srgbClr val="34581E"/>
          </a:solidFill>
          <a:ln w="12700" cap="flat">
            <a:noFill/>
            <a:prstDash val="solid"/>
            <a:miter/>
          </a:ln>
        </p:spPr>
        <p:txBody>
          <a:bodyPr rtlCol="0" anchor="ctr"/>
          <a:lstStyle/>
          <a:p>
            <a:pPr algn="l"/>
            <a:endParaRPr lang="en-US"/>
          </a:p>
        </p:txBody>
      </p:sp>
      <p:sp>
        <p:nvSpPr>
          <p:cNvPr id="10" name="Rectangle: Rounded Corners 9">
            <a:extLst>
              <a:ext uri="{FF2B5EF4-FFF2-40B4-BE49-F238E27FC236}">
                <a16:creationId xmlns:a16="http://schemas.microsoft.com/office/drawing/2014/main" id="{8908A335-C260-7B41-416D-BDA83E50CB48}"/>
              </a:ext>
            </a:extLst>
          </p:cNvPr>
          <p:cNvSpPr/>
          <p:nvPr/>
        </p:nvSpPr>
        <p:spPr>
          <a:xfrm>
            <a:off x="7291432" y="3988919"/>
            <a:ext cx="2061324" cy="1805939"/>
          </a:xfrm>
          <a:prstGeom prst="roundRect">
            <a:avLst/>
          </a:prstGeom>
          <a:solidFill>
            <a:srgbClr val="34581E"/>
          </a:solidFill>
          <a:ln w="12700" cap="flat">
            <a:noFill/>
            <a:prstDash val="solid"/>
            <a:miter/>
          </a:ln>
        </p:spPr>
        <p:txBody>
          <a:bodyPr rtlCol="0" anchor="ctr"/>
          <a:lstStyle/>
          <a:p>
            <a:pPr algn="l"/>
            <a:endParaRPr lang="en-US" dirty="0"/>
          </a:p>
        </p:txBody>
      </p:sp>
      <p:sp>
        <p:nvSpPr>
          <p:cNvPr id="12" name="Rectangle: Rounded Corners 11">
            <a:extLst>
              <a:ext uri="{FF2B5EF4-FFF2-40B4-BE49-F238E27FC236}">
                <a16:creationId xmlns:a16="http://schemas.microsoft.com/office/drawing/2014/main" id="{C002C194-9F14-DA2A-DE98-92D389E816FC}"/>
              </a:ext>
            </a:extLst>
          </p:cNvPr>
          <p:cNvSpPr/>
          <p:nvPr/>
        </p:nvSpPr>
        <p:spPr>
          <a:xfrm>
            <a:off x="9627756" y="1979873"/>
            <a:ext cx="2061324" cy="1805939"/>
          </a:xfrm>
          <a:prstGeom prst="roundRect">
            <a:avLst/>
          </a:prstGeom>
          <a:solidFill>
            <a:srgbClr val="34581E"/>
          </a:solidFill>
          <a:ln w="12700" cap="flat">
            <a:noFill/>
            <a:prstDash val="solid"/>
            <a:miter/>
          </a:ln>
        </p:spPr>
        <p:txBody>
          <a:bodyPr rtlCol="0" anchor="ctr"/>
          <a:lstStyle/>
          <a:p>
            <a:pPr algn="l"/>
            <a:endParaRPr lang="en-US"/>
          </a:p>
        </p:txBody>
      </p:sp>
      <p:sp>
        <p:nvSpPr>
          <p:cNvPr id="14" name="Rectangle: Rounded Corners 13">
            <a:extLst>
              <a:ext uri="{FF2B5EF4-FFF2-40B4-BE49-F238E27FC236}">
                <a16:creationId xmlns:a16="http://schemas.microsoft.com/office/drawing/2014/main" id="{223BE36B-0D25-58E3-837B-B9CD502DCF27}"/>
              </a:ext>
            </a:extLst>
          </p:cNvPr>
          <p:cNvSpPr/>
          <p:nvPr/>
        </p:nvSpPr>
        <p:spPr>
          <a:xfrm>
            <a:off x="9627756" y="3988919"/>
            <a:ext cx="2061324" cy="1805939"/>
          </a:xfrm>
          <a:prstGeom prst="roundRect">
            <a:avLst/>
          </a:prstGeom>
          <a:solidFill>
            <a:srgbClr val="34581E"/>
          </a:solidFill>
          <a:ln w="12700" cap="flat">
            <a:noFill/>
            <a:prstDash val="solid"/>
            <a:miter/>
          </a:ln>
        </p:spPr>
        <p:txBody>
          <a:bodyPr rtlCol="0" anchor="ctr"/>
          <a:lstStyle/>
          <a:p>
            <a:pPr algn="l"/>
            <a:endParaRPr lang="en-US" dirty="0"/>
          </a:p>
        </p:txBody>
      </p:sp>
      <p:sp>
        <p:nvSpPr>
          <p:cNvPr id="15" name="TextBox 14">
            <a:extLst>
              <a:ext uri="{FF2B5EF4-FFF2-40B4-BE49-F238E27FC236}">
                <a16:creationId xmlns:a16="http://schemas.microsoft.com/office/drawing/2014/main" id="{5ADF295F-F3D7-BE7B-7488-787391C48E78}"/>
              </a:ext>
            </a:extLst>
          </p:cNvPr>
          <p:cNvSpPr txBox="1"/>
          <p:nvPr/>
        </p:nvSpPr>
        <p:spPr>
          <a:xfrm>
            <a:off x="7544854" y="3147675"/>
            <a:ext cx="1554480" cy="369332"/>
          </a:xfrm>
          <a:prstGeom prst="rect">
            <a:avLst/>
          </a:prstGeom>
          <a:noFill/>
        </p:spPr>
        <p:txBody>
          <a:bodyPr wrap="square" rtlCol="0">
            <a:spAutoFit/>
          </a:bodyPr>
          <a:lstStyle/>
          <a:p>
            <a:pPr algn="ctr"/>
            <a:r>
              <a:rPr lang="en-US" sz="1800" b="1" dirty="0">
                <a:solidFill>
                  <a:schemeClr val="bg1"/>
                </a:solidFill>
              </a:rPr>
              <a:t>Policy</a:t>
            </a:r>
          </a:p>
        </p:txBody>
      </p:sp>
      <p:sp>
        <p:nvSpPr>
          <p:cNvPr id="17" name="TextBox 16">
            <a:extLst>
              <a:ext uri="{FF2B5EF4-FFF2-40B4-BE49-F238E27FC236}">
                <a16:creationId xmlns:a16="http://schemas.microsoft.com/office/drawing/2014/main" id="{69A7F052-0275-2CA9-54BE-C3100DFAD220}"/>
              </a:ext>
            </a:extLst>
          </p:cNvPr>
          <p:cNvSpPr txBox="1"/>
          <p:nvPr/>
        </p:nvSpPr>
        <p:spPr>
          <a:xfrm>
            <a:off x="9881178" y="3009176"/>
            <a:ext cx="1554480" cy="646331"/>
          </a:xfrm>
          <a:prstGeom prst="rect">
            <a:avLst/>
          </a:prstGeom>
          <a:noFill/>
        </p:spPr>
        <p:txBody>
          <a:bodyPr wrap="square" rtlCol="0">
            <a:spAutoFit/>
          </a:bodyPr>
          <a:lstStyle/>
          <a:p>
            <a:pPr algn="ctr"/>
            <a:r>
              <a:rPr lang="en-US" sz="1800" b="1" dirty="0">
                <a:solidFill>
                  <a:schemeClr val="bg1"/>
                </a:solidFill>
              </a:rPr>
              <a:t>Competing Options</a:t>
            </a:r>
          </a:p>
        </p:txBody>
      </p:sp>
      <p:sp>
        <p:nvSpPr>
          <p:cNvPr id="19" name="TextBox 18">
            <a:extLst>
              <a:ext uri="{FF2B5EF4-FFF2-40B4-BE49-F238E27FC236}">
                <a16:creationId xmlns:a16="http://schemas.microsoft.com/office/drawing/2014/main" id="{E717F7F8-3DCD-CB73-396E-0A9E16105B6E}"/>
              </a:ext>
            </a:extLst>
          </p:cNvPr>
          <p:cNvSpPr txBox="1"/>
          <p:nvPr/>
        </p:nvSpPr>
        <p:spPr>
          <a:xfrm>
            <a:off x="7313010" y="5083876"/>
            <a:ext cx="2061324" cy="369332"/>
          </a:xfrm>
          <a:prstGeom prst="rect">
            <a:avLst/>
          </a:prstGeom>
          <a:noFill/>
        </p:spPr>
        <p:txBody>
          <a:bodyPr wrap="square" rtlCol="0">
            <a:spAutoFit/>
          </a:bodyPr>
          <a:lstStyle/>
          <a:p>
            <a:pPr algn="ctr"/>
            <a:r>
              <a:rPr lang="en-US" sz="1800" b="1" dirty="0">
                <a:solidFill>
                  <a:schemeClr val="bg1"/>
                </a:solidFill>
              </a:rPr>
              <a:t>Infrastructure</a:t>
            </a:r>
          </a:p>
        </p:txBody>
      </p:sp>
      <p:sp>
        <p:nvSpPr>
          <p:cNvPr id="21" name="TextBox 20">
            <a:extLst>
              <a:ext uri="{FF2B5EF4-FFF2-40B4-BE49-F238E27FC236}">
                <a16:creationId xmlns:a16="http://schemas.microsoft.com/office/drawing/2014/main" id="{91CA5DAB-6225-9977-C4B7-A84DD2ED05DD}"/>
              </a:ext>
            </a:extLst>
          </p:cNvPr>
          <p:cNvSpPr txBox="1"/>
          <p:nvPr/>
        </p:nvSpPr>
        <p:spPr>
          <a:xfrm>
            <a:off x="9881178" y="4945377"/>
            <a:ext cx="1554480" cy="646331"/>
          </a:xfrm>
          <a:prstGeom prst="rect">
            <a:avLst/>
          </a:prstGeom>
          <a:noFill/>
        </p:spPr>
        <p:txBody>
          <a:bodyPr wrap="square" rtlCol="0">
            <a:spAutoFit/>
          </a:bodyPr>
          <a:lstStyle/>
          <a:p>
            <a:pPr algn="ctr"/>
            <a:r>
              <a:rPr lang="en-US" sz="1800" b="1" dirty="0">
                <a:solidFill>
                  <a:schemeClr val="bg1"/>
                </a:solidFill>
              </a:rPr>
              <a:t>Capture Economics</a:t>
            </a:r>
          </a:p>
        </p:txBody>
      </p:sp>
      <p:pic>
        <p:nvPicPr>
          <p:cNvPr id="23" name="Graphic 22" descr="Court outline">
            <a:extLst>
              <a:ext uri="{FF2B5EF4-FFF2-40B4-BE49-F238E27FC236}">
                <a16:creationId xmlns:a16="http://schemas.microsoft.com/office/drawing/2014/main" id="{584B5698-3F5B-B2B0-6360-60391767B7F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86472" y="2050255"/>
            <a:ext cx="914400" cy="914400"/>
          </a:xfrm>
          <a:prstGeom prst="rect">
            <a:avLst/>
          </a:prstGeom>
        </p:spPr>
      </p:pic>
      <p:pic>
        <p:nvPicPr>
          <p:cNvPr id="25" name="Graphic 24" descr="Boxing Glove outline">
            <a:extLst>
              <a:ext uri="{FF2B5EF4-FFF2-40B4-BE49-F238E27FC236}">
                <a16:creationId xmlns:a16="http://schemas.microsoft.com/office/drawing/2014/main" id="{6D2CCFD5-3713-D580-9631-8DA6D60A6D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53524" y="2048319"/>
            <a:ext cx="914400" cy="914400"/>
          </a:xfrm>
          <a:prstGeom prst="rect">
            <a:avLst/>
          </a:prstGeom>
        </p:spPr>
      </p:pic>
      <p:pic>
        <p:nvPicPr>
          <p:cNvPr id="27" name="Graphic 26" descr="Money outline">
            <a:extLst>
              <a:ext uri="{FF2B5EF4-FFF2-40B4-BE49-F238E27FC236}">
                <a16:creationId xmlns:a16="http://schemas.microsoft.com/office/drawing/2014/main" id="{6E835E5C-6313-6ECF-E82A-7B37040D60B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01218" y="4114871"/>
            <a:ext cx="914400" cy="914400"/>
          </a:xfrm>
          <a:prstGeom prst="rect">
            <a:avLst/>
          </a:prstGeom>
        </p:spPr>
      </p:pic>
      <p:pic>
        <p:nvPicPr>
          <p:cNvPr id="29" name="Graphic 28" descr="City outline">
            <a:extLst>
              <a:ext uri="{FF2B5EF4-FFF2-40B4-BE49-F238E27FC236}">
                <a16:creationId xmlns:a16="http://schemas.microsoft.com/office/drawing/2014/main" id="{4DE33BE4-3ED0-5BD1-BAB9-151264C784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86472" y="4114871"/>
            <a:ext cx="914400" cy="914400"/>
          </a:xfrm>
          <a:prstGeom prst="rect">
            <a:avLst/>
          </a:prstGeom>
        </p:spPr>
      </p:pic>
    </p:spTree>
    <p:extLst>
      <p:ext uri="{BB962C8B-B14F-4D97-AF65-F5344CB8AC3E}">
        <p14:creationId xmlns:p14="http://schemas.microsoft.com/office/powerpoint/2010/main" val="29736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03E53A-81C2-7AF2-6FE2-DA07F48C6A24}"/>
              </a:ext>
            </a:extLst>
          </p:cNvPr>
          <p:cNvSpPr>
            <a:spLocks noGrp="1"/>
          </p:cNvSpPr>
          <p:nvPr>
            <p:ph type="body" sz="quarter" idx="10"/>
          </p:nvPr>
        </p:nvSpPr>
        <p:spPr/>
        <p:txBody>
          <a:bodyPr/>
          <a:lstStyle/>
          <a:p>
            <a:r>
              <a:rPr lang="en-US" dirty="0"/>
              <a:t>MEA IMPROVEMENTS</a:t>
            </a:r>
          </a:p>
        </p:txBody>
      </p:sp>
      <p:sp>
        <p:nvSpPr>
          <p:cNvPr id="3" name="Footer Placeholder 2">
            <a:extLst>
              <a:ext uri="{FF2B5EF4-FFF2-40B4-BE49-F238E27FC236}">
                <a16:creationId xmlns:a16="http://schemas.microsoft.com/office/drawing/2014/main" id="{7E8C641E-C826-2A15-55F4-6B03F61E9BB2}"/>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B6651A5C-3087-63C8-2965-236D23678BC2}"/>
              </a:ext>
            </a:extLst>
          </p:cNvPr>
          <p:cNvSpPr>
            <a:spLocks noGrp="1"/>
          </p:cNvSpPr>
          <p:nvPr>
            <p:ph type="sldNum" sz="quarter" idx="19"/>
          </p:nvPr>
        </p:nvSpPr>
        <p:spPr/>
        <p:txBody>
          <a:bodyPr/>
          <a:lstStyle/>
          <a:p>
            <a:fld id="{5998A918-AB6A-0B43-B90D-B5D7D84C41E5}" type="slidenum">
              <a:rPr lang="en-US" smtClean="0"/>
              <a:pPr/>
              <a:t>7</a:t>
            </a:fld>
            <a:endParaRPr lang="en-US"/>
          </a:p>
        </p:txBody>
      </p:sp>
      <p:sp>
        <p:nvSpPr>
          <p:cNvPr id="5" name="Text Placeholder 4">
            <a:extLst>
              <a:ext uri="{FF2B5EF4-FFF2-40B4-BE49-F238E27FC236}">
                <a16:creationId xmlns:a16="http://schemas.microsoft.com/office/drawing/2014/main" id="{65D90F6D-BDC5-15B2-60B8-4CCD8276BC34}"/>
              </a:ext>
            </a:extLst>
          </p:cNvPr>
          <p:cNvSpPr>
            <a:spLocks noGrp="1"/>
          </p:cNvSpPr>
          <p:nvPr>
            <p:ph type="body" sz="quarter" idx="20"/>
          </p:nvPr>
        </p:nvSpPr>
        <p:spPr/>
        <p:txBody>
          <a:bodyPr/>
          <a:lstStyle/>
          <a:p>
            <a:r>
              <a:rPr lang="en-US" sz="1500" b="1" i="1" dirty="0"/>
              <a:t>Key takeaway: </a:t>
            </a:r>
            <a:r>
              <a:rPr lang="en-US" sz="1500" i="1" dirty="0"/>
              <a:t>Novel amine solvents can reduce capture costs, but incremental material improvements alone are unlikely to transform project economics.</a:t>
            </a:r>
          </a:p>
          <a:p>
            <a:r>
              <a:rPr lang="en-US" sz="1500" dirty="0"/>
              <a:t>Advanced amines are already reaching commercial readiness, with some solutions operating at approximately 2.7 GJ per </a:t>
            </a:r>
            <a:r>
              <a:rPr lang="en-US" sz="1500" dirty="0" err="1"/>
              <a:t>tonne</a:t>
            </a:r>
            <a:r>
              <a:rPr lang="en-US" sz="1500" dirty="0"/>
              <a:t> of CO₂. Compared with baseline MEA, that lower energy requirement can reduce capture costs by roughly 12% to 17%.</a:t>
            </a:r>
          </a:p>
          <a:p>
            <a:r>
              <a:rPr lang="en-US" sz="1500" dirty="0"/>
              <a:t>At a 300 </a:t>
            </a:r>
            <a:r>
              <a:rPr lang="en-US" sz="1500" dirty="0" err="1"/>
              <a:t>ktonne</a:t>
            </a:r>
            <a:r>
              <a:rPr lang="en-US" sz="1500" dirty="0"/>
              <a:t>/year facility, Lux estimates costs can fall from:</a:t>
            </a:r>
          </a:p>
          <a:p>
            <a:pPr marL="285750" lvl="0" indent="-285750">
              <a:buFont typeface="Arial" panose="020B0604020202020204" pitchFamily="34" charset="0"/>
              <a:buChar char="•"/>
            </a:pPr>
            <a:r>
              <a:rPr lang="en-US" sz="1500" dirty="0"/>
              <a:t>USD 122 to USD 107/</a:t>
            </a:r>
            <a:r>
              <a:rPr lang="en-US" sz="1500" dirty="0" err="1"/>
              <a:t>tonne</a:t>
            </a:r>
            <a:r>
              <a:rPr lang="en-US" sz="1500" dirty="0"/>
              <a:t> for natural gas combined cycle </a:t>
            </a:r>
          </a:p>
          <a:p>
            <a:pPr marL="285750" lvl="0" indent="-285750">
              <a:buFont typeface="Arial" panose="020B0604020202020204" pitchFamily="34" charset="0"/>
              <a:buChar char="•"/>
            </a:pPr>
            <a:r>
              <a:rPr lang="en-US" sz="1500" dirty="0"/>
              <a:t>USD 131 to USD 111/</a:t>
            </a:r>
            <a:r>
              <a:rPr lang="en-US" sz="1500" dirty="0" err="1"/>
              <a:t>tonne</a:t>
            </a:r>
            <a:r>
              <a:rPr lang="en-US" sz="1500" dirty="0"/>
              <a:t> for waste-to-energy </a:t>
            </a:r>
          </a:p>
          <a:p>
            <a:pPr marL="285750" lvl="0" indent="-285750">
              <a:buFont typeface="Arial" panose="020B0604020202020204" pitchFamily="34" charset="0"/>
              <a:buChar char="•"/>
            </a:pPr>
            <a:r>
              <a:rPr lang="en-US" sz="1500" dirty="0"/>
              <a:t>USD 183 to USD 152/</a:t>
            </a:r>
            <a:r>
              <a:rPr lang="en-US" sz="1500" dirty="0" err="1"/>
              <a:t>tonne</a:t>
            </a:r>
            <a:r>
              <a:rPr lang="en-US" sz="1500" dirty="0"/>
              <a:t> for cement </a:t>
            </a:r>
          </a:p>
          <a:p>
            <a:r>
              <a:rPr lang="en-US" sz="1500" dirty="0"/>
              <a:t>The improvement is meaningful, but costs remain high, particularly for cement. For companies seeking deeper reductions, the next question is whether to continue improving the material or pair proven solvents with system-level innovation.</a:t>
            </a:r>
          </a:p>
        </p:txBody>
      </p:sp>
      <p:sp>
        <p:nvSpPr>
          <p:cNvPr id="7" name="Title 6">
            <a:extLst>
              <a:ext uri="{FF2B5EF4-FFF2-40B4-BE49-F238E27FC236}">
                <a16:creationId xmlns:a16="http://schemas.microsoft.com/office/drawing/2014/main" id="{EAD47310-8DD2-4B1B-73B7-09D559AD2EEE}"/>
              </a:ext>
            </a:extLst>
          </p:cNvPr>
          <p:cNvSpPr>
            <a:spLocks noGrp="1"/>
          </p:cNvSpPr>
          <p:nvPr>
            <p:ph type="title"/>
          </p:nvPr>
        </p:nvSpPr>
        <p:spPr/>
        <p:txBody>
          <a:bodyPr>
            <a:normAutofit/>
          </a:bodyPr>
          <a:lstStyle/>
          <a:p>
            <a:r>
              <a:rPr lang="en-US" sz="2700" dirty="0"/>
              <a:t>Advanced amines improve economics, but not enough</a:t>
            </a:r>
          </a:p>
        </p:txBody>
      </p:sp>
      <p:graphicFrame>
        <p:nvGraphicFramePr>
          <p:cNvPr id="8" name="Content Placeholder 8">
            <a:extLst>
              <a:ext uri="{FF2B5EF4-FFF2-40B4-BE49-F238E27FC236}">
                <a16:creationId xmlns:a16="http://schemas.microsoft.com/office/drawing/2014/main" id="{DDCD1755-BC12-CD57-B5D4-1B18108C2B11}"/>
              </a:ext>
            </a:extLst>
          </p:cNvPr>
          <p:cNvGraphicFramePr>
            <a:graphicFrameLocks noGrp="1"/>
          </p:cNvGraphicFramePr>
          <p:nvPr>
            <p:ph sz="quarter" idx="16"/>
            <p:extLst>
              <p:ext uri="{D42A27DB-BD31-4B8C-83A1-F6EECF244321}">
                <p14:modId xmlns:p14="http://schemas.microsoft.com/office/powerpoint/2010/main" val="1565946839"/>
              </p:ext>
            </p:extLst>
          </p:nvPr>
        </p:nvGraphicFramePr>
        <p:xfrm>
          <a:off x="6872749" y="1555949"/>
          <a:ext cx="5213434" cy="4481513"/>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Arrow Connector 5">
            <a:extLst>
              <a:ext uri="{FF2B5EF4-FFF2-40B4-BE49-F238E27FC236}">
                <a16:creationId xmlns:a16="http://schemas.microsoft.com/office/drawing/2014/main" id="{4BCD335F-7DA4-1BD5-E626-F57E73D56CE0}"/>
              </a:ext>
            </a:extLst>
          </p:cNvPr>
          <p:cNvCxnSpPr/>
          <p:nvPr/>
        </p:nvCxnSpPr>
        <p:spPr>
          <a:xfrm>
            <a:off x="8169397" y="2935504"/>
            <a:ext cx="533400" cy="342900"/>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DBD61E0-A485-8403-4060-2923DACEF1A4}"/>
              </a:ext>
            </a:extLst>
          </p:cNvPr>
          <p:cNvSpPr txBox="1"/>
          <p:nvPr/>
        </p:nvSpPr>
        <p:spPr>
          <a:xfrm>
            <a:off x="8323198" y="2697177"/>
            <a:ext cx="759198" cy="338554"/>
          </a:xfrm>
          <a:prstGeom prst="rect">
            <a:avLst/>
          </a:prstGeom>
          <a:noFill/>
        </p:spPr>
        <p:txBody>
          <a:bodyPr wrap="square" rtlCol="0">
            <a:spAutoFit/>
          </a:bodyPr>
          <a:lstStyle/>
          <a:p>
            <a:pPr algn="ctr"/>
            <a:r>
              <a:rPr lang="en-US" sz="1600" b="1" dirty="0">
                <a:solidFill>
                  <a:srgbClr val="C00000"/>
                </a:solidFill>
              </a:rPr>
              <a:t>12%</a:t>
            </a:r>
            <a:endParaRPr lang="en-NL" sz="1600" b="1" dirty="0">
              <a:solidFill>
                <a:srgbClr val="C00000"/>
              </a:solidFill>
            </a:endParaRPr>
          </a:p>
        </p:txBody>
      </p:sp>
      <p:cxnSp>
        <p:nvCxnSpPr>
          <p:cNvPr id="10" name="Straight Arrow Connector 9">
            <a:extLst>
              <a:ext uri="{FF2B5EF4-FFF2-40B4-BE49-F238E27FC236}">
                <a16:creationId xmlns:a16="http://schemas.microsoft.com/office/drawing/2014/main" id="{6FF23F09-28CB-0E07-1DC5-B2A035CF1576}"/>
              </a:ext>
            </a:extLst>
          </p:cNvPr>
          <p:cNvCxnSpPr/>
          <p:nvPr/>
        </p:nvCxnSpPr>
        <p:spPr>
          <a:xfrm>
            <a:off x="9639722" y="2841309"/>
            <a:ext cx="533400" cy="342900"/>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2F53C0-9908-6218-AAEA-2CBF6C5E6A73}"/>
              </a:ext>
            </a:extLst>
          </p:cNvPr>
          <p:cNvSpPr txBox="1"/>
          <p:nvPr/>
        </p:nvSpPr>
        <p:spPr>
          <a:xfrm>
            <a:off x="9748191" y="2596950"/>
            <a:ext cx="759198" cy="338554"/>
          </a:xfrm>
          <a:prstGeom prst="rect">
            <a:avLst/>
          </a:prstGeom>
          <a:noFill/>
        </p:spPr>
        <p:txBody>
          <a:bodyPr wrap="square" rtlCol="0">
            <a:spAutoFit/>
          </a:bodyPr>
          <a:lstStyle/>
          <a:p>
            <a:pPr algn="ctr"/>
            <a:r>
              <a:rPr lang="en-US" sz="1600" b="1" dirty="0">
                <a:solidFill>
                  <a:srgbClr val="C00000"/>
                </a:solidFill>
              </a:rPr>
              <a:t>15%</a:t>
            </a:r>
            <a:endParaRPr lang="en-NL" sz="1600" b="1" dirty="0">
              <a:solidFill>
                <a:srgbClr val="C00000"/>
              </a:solidFill>
            </a:endParaRPr>
          </a:p>
        </p:txBody>
      </p:sp>
      <p:cxnSp>
        <p:nvCxnSpPr>
          <p:cNvPr id="12" name="Straight Arrow Connector 11">
            <a:extLst>
              <a:ext uri="{FF2B5EF4-FFF2-40B4-BE49-F238E27FC236}">
                <a16:creationId xmlns:a16="http://schemas.microsoft.com/office/drawing/2014/main" id="{AC1961BE-A7DF-1B01-DAC6-B683E43241FB}"/>
              </a:ext>
            </a:extLst>
          </p:cNvPr>
          <p:cNvCxnSpPr/>
          <p:nvPr/>
        </p:nvCxnSpPr>
        <p:spPr>
          <a:xfrm>
            <a:off x="11222348" y="2177458"/>
            <a:ext cx="533400" cy="342900"/>
          </a:xfrm>
          <a:prstGeom prst="straightConnector1">
            <a:avLst/>
          </a:prstGeom>
          <a:ln w="38100">
            <a:solidFill>
              <a:srgbClr val="C0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2649CBE-DF0C-327B-2BAA-F46849225BDF}"/>
              </a:ext>
            </a:extLst>
          </p:cNvPr>
          <p:cNvSpPr txBox="1"/>
          <p:nvPr/>
        </p:nvSpPr>
        <p:spPr>
          <a:xfrm>
            <a:off x="11326985" y="1958586"/>
            <a:ext cx="759198" cy="338554"/>
          </a:xfrm>
          <a:prstGeom prst="rect">
            <a:avLst/>
          </a:prstGeom>
          <a:noFill/>
        </p:spPr>
        <p:txBody>
          <a:bodyPr wrap="square" rtlCol="0">
            <a:spAutoFit/>
          </a:bodyPr>
          <a:lstStyle/>
          <a:p>
            <a:pPr algn="ctr"/>
            <a:r>
              <a:rPr lang="en-US" sz="1600" b="1" dirty="0">
                <a:solidFill>
                  <a:srgbClr val="C00000"/>
                </a:solidFill>
              </a:rPr>
              <a:t>17%</a:t>
            </a:r>
            <a:endParaRPr lang="en-NL" sz="1600" b="1" dirty="0">
              <a:solidFill>
                <a:srgbClr val="C00000"/>
              </a:solidFill>
            </a:endParaRPr>
          </a:p>
        </p:txBody>
      </p:sp>
      <p:sp>
        <p:nvSpPr>
          <p:cNvPr id="15" name="TextBox 14">
            <a:extLst>
              <a:ext uri="{FF2B5EF4-FFF2-40B4-BE49-F238E27FC236}">
                <a16:creationId xmlns:a16="http://schemas.microsoft.com/office/drawing/2014/main" id="{7184CD57-85EC-6EC5-3FD4-89C40667BCEB}"/>
              </a:ext>
            </a:extLst>
          </p:cNvPr>
          <p:cNvSpPr txBox="1"/>
          <p:nvPr/>
        </p:nvSpPr>
        <p:spPr>
          <a:xfrm>
            <a:off x="7281743" y="1543440"/>
            <a:ext cx="4676621" cy="338554"/>
          </a:xfrm>
          <a:prstGeom prst="rect">
            <a:avLst/>
          </a:prstGeom>
          <a:noFill/>
        </p:spPr>
        <p:txBody>
          <a:bodyPr wrap="square">
            <a:spAutoFit/>
          </a:bodyPr>
          <a:lstStyle/>
          <a:p>
            <a:pPr rtl="0">
              <a:defRPr sz="1862" b="0" i="0" u="none" strike="noStrike" kern="1200" spc="0" baseline="0">
                <a:solidFill>
                  <a:srgbClr val="2E2E2E"/>
                </a:solidFill>
                <a:latin typeface="+mn-lt"/>
                <a:ea typeface="+mn-ea"/>
                <a:cs typeface="+mn-cs"/>
              </a:defRPr>
            </a:pPr>
            <a:r>
              <a:rPr lang="en-US" sz="1600" b="1" dirty="0">
                <a:solidFill>
                  <a:schemeClr val="tx2"/>
                </a:solidFill>
              </a:rPr>
              <a:t>Levelized Cost of Capture: </a:t>
            </a:r>
            <a:r>
              <a:rPr lang="en-US" sz="1600" b="1" baseline="0" dirty="0">
                <a:solidFill>
                  <a:schemeClr val="tx2"/>
                </a:solidFill>
              </a:rPr>
              <a:t>300 </a:t>
            </a:r>
            <a:r>
              <a:rPr lang="en-US" sz="1600" b="1" baseline="0" dirty="0" err="1">
                <a:solidFill>
                  <a:schemeClr val="tx2"/>
                </a:solidFill>
              </a:rPr>
              <a:t>ktonn</a:t>
            </a:r>
            <a:r>
              <a:rPr lang="en-US" sz="1600" b="1" dirty="0" err="1">
                <a:solidFill>
                  <a:schemeClr val="tx2"/>
                </a:solidFill>
              </a:rPr>
              <a:t>e</a:t>
            </a:r>
            <a:r>
              <a:rPr lang="en-US" sz="1600" b="1" dirty="0">
                <a:solidFill>
                  <a:schemeClr val="tx2"/>
                </a:solidFill>
              </a:rPr>
              <a:t>/y</a:t>
            </a:r>
          </a:p>
        </p:txBody>
      </p:sp>
    </p:spTree>
    <p:extLst>
      <p:ext uri="{BB962C8B-B14F-4D97-AF65-F5344CB8AC3E}">
        <p14:creationId xmlns:p14="http://schemas.microsoft.com/office/powerpoint/2010/main" val="189329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04C793-9D84-2764-986D-43B34E097DDA}"/>
              </a:ext>
            </a:extLst>
          </p:cNvPr>
          <p:cNvSpPr>
            <a:spLocks noGrp="1"/>
          </p:cNvSpPr>
          <p:nvPr>
            <p:ph type="body" sz="quarter" idx="10"/>
          </p:nvPr>
        </p:nvSpPr>
        <p:spPr/>
        <p:txBody>
          <a:bodyPr/>
          <a:lstStyle/>
          <a:p>
            <a:r>
              <a:rPr lang="en-US" dirty="0"/>
              <a:t>WHERE DEMAND WILL GROW</a:t>
            </a:r>
          </a:p>
        </p:txBody>
      </p:sp>
      <p:sp>
        <p:nvSpPr>
          <p:cNvPr id="3" name="Footer Placeholder 2">
            <a:extLst>
              <a:ext uri="{FF2B5EF4-FFF2-40B4-BE49-F238E27FC236}">
                <a16:creationId xmlns:a16="http://schemas.microsoft.com/office/drawing/2014/main" id="{39E1C446-FC1C-85F5-2E76-75E02BAFD1D9}"/>
              </a:ext>
            </a:extLst>
          </p:cNvPr>
          <p:cNvSpPr>
            <a:spLocks noGrp="1"/>
          </p:cNvSpPr>
          <p:nvPr>
            <p:ph type="ftr" sz="quarter" idx="18"/>
          </p:nvPr>
        </p:nvSpPr>
        <p:spPr/>
        <p:txBody>
          <a:bodyPr/>
          <a:lstStyle/>
          <a:p>
            <a:endParaRPr lang="en-US"/>
          </a:p>
        </p:txBody>
      </p:sp>
      <p:sp>
        <p:nvSpPr>
          <p:cNvPr id="4" name="Slide Number Placeholder 3">
            <a:extLst>
              <a:ext uri="{FF2B5EF4-FFF2-40B4-BE49-F238E27FC236}">
                <a16:creationId xmlns:a16="http://schemas.microsoft.com/office/drawing/2014/main" id="{7ED11DBA-9E59-7A22-B3D6-1ACCD5EA87F6}"/>
              </a:ext>
            </a:extLst>
          </p:cNvPr>
          <p:cNvSpPr>
            <a:spLocks noGrp="1"/>
          </p:cNvSpPr>
          <p:nvPr>
            <p:ph type="sldNum" sz="quarter" idx="19"/>
          </p:nvPr>
        </p:nvSpPr>
        <p:spPr/>
        <p:txBody>
          <a:bodyPr/>
          <a:lstStyle/>
          <a:p>
            <a:fld id="{5998A918-AB6A-0B43-B90D-B5D7D84C41E5}" type="slidenum">
              <a:rPr lang="en-US" smtClean="0"/>
              <a:pPr/>
              <a:t>8</a:t>
            </a:fld>
            <a:endParaRPr lang="en-US"/>
          </a:p>
        </p:txBody>
      </p:sp>
      <p:sp>
        <p:nvSpPr>
          <p:cNvPr id="5" name="Text Placeholder 4">
            <a:extLst>
              <a:ext uri="{FF2B5EF4-FFF2-40B4-BE49-F238E27FC236}">
                <a16:creationId xmlns:a16="http://schemas.microsoft.com/office/drawing/2014/main" id="{D3EA3440-3B92-ABB1-453A-87754DC1556F}"/>
              </a:ext>
            </a:extLst>
          </p:cNvPr>
          <p:cNvSpPr>
            <a:spLocks noGrp="1"/>
          </p:cNvSpPr>
          <p:nvPr>
            <p:ph type="body" sz="quarter" idx="20"/>
          </p:nvPr>
        </p:nvSpPr>
        <p:spPr/>
        <p:txBody>
          <a:bodyPr/>
          <a:lstStyle/>
          <a:p>
            <a:r>
              <a:rPr lang="en-US" sz="1500" b="1" i="1" dirty="0"/>
              <a:t>Key takeaway: </a:t>
            </a:r>
            <a:r>
              <a:rPr lang="en-US" sz="1500" i="1" dirty="0"/>
              <a:t>Innovation should target industries where carbon capture is structurally necessary or capable of creating additional value.</a:t>
            </a:r>
          </a:p>
          <a:p>
            <a:r>
              <a:rPr lang="en-US" sz="1500" dirty="0"/>
              <a:t>Not every emitter will become a major CCS customer. Lux </a:t>
            </a:r>
            <a:r>
              <a:rPr lang="en-US" sz="1500" dirty="0" err="1"/>
              <a:t>identifid</a:t>
            </a:r>
            <a:r>
              <a:rPr lang="en-US" sz="1500" dirty="0"/>
              <a:t> three areas with especially strong adoption drivers over the next 10 to 15 years. </a:t>
            </a:r>
          </a:p>
          <a:p>
            <a:pPr marL="342900" lvl="0" indent="-342900">
              <a:buFont typeface="+mj-lt"/>
              <a:buAutoNum type="arabicPeriod"/>
            </a:pPr>
            <a:r>
              <a:rPr lang="en-US" sz="1500" b="1" dirty="0"/>
              <a:t>Cement: </a:t>
            </a:r>
            <a:r>
              <a:rPr lang="en-US" sz="1500" dirty="0"/>
              <a:t>Process emissions make complete decarbonization through fuel switching difficult. </a:t>
            </a:r>
          </a:p>
          <a:p>
            <a:pPr marL="342900" lvl="0" indent="-342900">
              <a:buFont typeface="+mj-lt"/>
              <a:buAutoNum type="arabicPeriod"/>
            </a:pPr>
            <a:r>
              <a:rPr lang="en-US" sz="1500" b="1" dirty="0"/>
              <a:t>Natural gas power: </a:t>
            </a:r>
            <a:r>
              <a:rPr lang="en-US" sz="1500" dirty="0"/>
              <a:t>Data-center growth could increase demand for low-carbon, dispatchable electricity. </a:t>
            </a:r>
          </a:p>
          <a:p>
            <a:pPr marL="342900" lvl="0" indent="-342900">
              <a:buFont typeface="+mj-lt"/>
              <a:buAutoNum type="arabicPeriod"/>
            </a:pPr>
            <a:r>
              <a:rPr lang="en-US" sz="1500" b="1" dirty="0"/>
              <a:t>Biogenic CO₂: </a:t>
            </a:r>
            <a:r>
              <a:rPr lang="en-US" sz="1500" dirty="0"/>
              <a:t>Waste-to-energy, bioethanol, and biogas can potentially generate valuable carbon-removal credits. </a:t>
            </a:r>
          </a:p>
          <a:p>
            <a:r>
              <a:rPr lang="en-US" sz="1500" dirty="0"/>
              <a:t>Together, cement, power and heat, and biogenic CO₂ represent approximately 200 million </a:t>
            </a:r>
            <a:r>
              <a:rPr lang="en-US" sz="1500" dirty="0" err="1"/>
              <a:t>tonnes</a:t>
            </a:r>
            <a:r>
              <a:rPr lang="en-US" sz="1500" dirty="0"/>
              <a:t> of announced capacity over the coming decade.</a:t>
            </a:r>
          </a:p>
          <a:p>
            <a:r>
              <a:rPr lang="en-US" sz="1500" dirty="0"/>
              <a:t>The challenge is that each has different flue gas characteristics, operating scales, and capture economics.</a:t>
            </a:r>
          </a:p>
        </p:txBody>
      </p:sp>
      <p:sp>
        <p:nvSpPr>
          <p:cNvPr id="7" name="Title 6">
            <a:extLst>
              <a:ext uri="{FF2B5EF4-FFF2-40B4-BE49-F238E27FC236}">
                <a16:creationId xmlns:a16="http://schemas.microsoft.com/office/drawing/2014/main" id="{25249467-D9DF-3134-972A-8B2068919D88}"/>
              </a:ext>
            </a:extLst>
          </p:cNvPr>
          <p:cNvSpPr>
            <a:spLocks noGrp="1"/>
          </p:cNvSpPr>
          <p:nvPr>
            <p:ph type="title"/>
          </p:nvPr>
        </p:nvSpPr>
        <p:spPr>
          <a:xfrm>
            <a:off x="380998" y="735644"/>
            <a:ext cx="11571516" cy="552998"/>
          </a:xfrm>
        </p:spPr>
        <p:txBody>
          <a:bodyPr>
            <a:normAutofit/>
          </a:bodyPr>
          <a:lstStyle/>
          <a:p>
            <a:r>
              <a:rPr lang="en-US" sz="2700" dirty="0"/>
              <a:t>Three industries will lead the next wave of capture deployment</a:t>
            </a:r>
          </a:p>
        </p:txBody>
      </p:sp>
      <p:pic>
        <p:nvPicPr>
          <p:cNvPr id="9" name="Picture 8">
            <a:extLst>
              <a:ext uri="{FF2B5EF4-FFF2-40B4-BE49-F238E27FC236}">
                <a16:creationId xmlns:a16="http://schemas.microsoft.com/office/drawing/2014/main" id="{29EF584A-F07D-D315-0672-784455F57240}"/>
              </a:ext>
            </a:extLst>
          </p:cNvPr>
          <p:cNvPicPr>
            <a:picLocks noChangeAspect="1"/>
          </p:cNvPicPr>
          <p:nvPr/>
        </p:nvPicPr>
        <p:blipFill>
          <a:blip r:embed="rId2"/>
          <a:srcRect t="36818" b="38728"/>
          <a:stretch>
            <a:fillRect/>
          </a:stretch>
        </p:blipFill>
        <p:spPr>
          <a:xfrm>
            <a:off x="7310163" y="1556426"/>
            <a:ext cx="4166863" cy="1292352"/>
          </a:xfrm>
          <a:prstGeom prst="roundRect">
            <a:avLst/>
          </a:prstGeom>
        </p:spPr>
      </p:pic>
      <p:pic>
        <p:nvPicPr>
          <p:cNvPr id="11" name="Picture 10" descr="Introducing data center fabric, the next-generation Facebook data center  network - Engineering at Meta">
            <a:extLst>
              <a:ext uri="{FF2B5EF4-FFF2-40B4-BE49-F238E27FC236}">
                <a16:creationId xmlns:a16="http://schemas.microsoft.com/office/drawing/2014/main" id="{A95CD91B-136E-68CF-D128-7F7335187FBC}"/>
              </a:ext>
            </a:extLst>
          </p:cNvPr>
          <p:cNvPicPr>
            <a:picLocks noChangeAspect="1"/>
          </p:cNvPicPr>
          <p:nvPr/>
        </p:nvPicPr>
        <p:blipFill>
          <a:blip r:embed="rId3"/>
          <a:srcRect l="24448" t="39980" r="24448" b="35468"/>
          <a:stretch>
            <a:fillRect/>
          </a:stretch>
        </p:blipFill>
        <p:spPr>
          <a:xfrm>
            <a:off x="7310162" y="3116562"/>
            <a:ext cx="4166863" cy="1292352"/>
          </a:xfrm>
          <a:prstGeom prst="roundRect">
            <a:avLst/>
          </a:prstGeom>
        </p:spPr>
      </p:pic>
      <p:pic>
        <p:nvPicPr>
          <p:cNvPr id="15" name="Picture 14" descr="The incinerator giving waste-to-energy plants a green future | Spectra by  MHI">
            <a:extLst>
              <a:ext uri="{FF2B5EF4-FFF2-40B4-BE49-F238E27FC236}">
                <a16:creationId xmlns:a16="http://schemas.microsoft.com/office/drawing/2014/main" id="{10BDDC44-F279-99C6-3671-E8C572BDE815}"/>
              </a:ext>
            </a:extLst>
          </p:cNvPr>
          <p:cNvPicPr>
            <a:picLocks noChangeAspect="1"/>
          </p:cNvPicPr>
          <p:nvPr/>
        </p:nvPicPr>
        <p:blipFill>
          <a:blip r:embed="rId4"/>
          <a:srcRect l="46687" t="38908" r="19929" b="36256"/>
          <a:stretch>
            <a:fillRect/>
          </a:stretch>
        </p:blipFill>
        <p:spPr>
          <a:xfrm>
            <a:off x="7310161" y="4676698"/>
            <a:ext cx="4166863" cy="1292352"/>
          </a:xfrm>
          <a:prstGeom prst="roundRect">
            <a:avLst/>
          </a:prstGeom>
        </p:spPr>
      </p:pic>
      <p:sp>
        <p:nvSpPr>
          <p:cNvPr id="22" name="Rectangle: Rounded Corners 21">
            <a:extLst>
              <a:ext uri="{FF2B5EF4-FFF2-40B4-BE49-F238E27FC236}">
                <a16:creationId xmlns:a16="http://schemas.microsoft.com/office/drawing/2014/main" id="{68C5C48E-ED88-9DC4-5C52-41572E22C537}"/>
              </a:ext>
            </a:extLst>
          </p:cNvPr>
          <p:cNvSpPr/>
          <p:nvPr/>
        </p:nvSpPr>
        <p:spPr>
          <a:xfrm>
            <a:off x="7324097" y="1556426"/>
            <a:ext cx="4166863" cy="1296502"/>
          </a:xfrm>
          <a:prstGeom prst="roundRect">
            <a:avLst/>
          </a:prstGeom>
          <a:solidFill>
            <a:srgbClr val="333333">
              <a:alpha val="78000"/>
            </a:srgbClr>
          </a:solidFill>
          <a:ln w="12700" cap="flat">
            <a:noFill/>
            <a:prstDash val="solid"/>
            <a:miter/>
          </a:ln>
        </p:spPr>
        <p:txBody>
          <a:bodyPr rtlCol="0" anchor="ctr"/>
          <a:lstStyle/>
          <a:p>
            <a:pPr algn="l"/>
            <a:endParaRPr lang="en-US"/>
          </a:p>
        </p:txBody>
      </p:sp>
      <p:sp>
        <p:nvSpPr>
          <p:cNvPr id="24" name="Rectangle: Rounded Corners 23">
            <a:extLst>
              <a:ext uri="{FF2B5EF4-FFF2-40B4-BE49-F238E27FC236}">
                <a16:creationId xmlns:a16="http://schemas.microsoft.com/office/drawing/2014/main" id="{1428CF0C-DBEC-5526-9FA1-710580BE3818}"/>
              </a:ext>
            </a:extLst>
          </p:cNvPr>
          <p:cNvSpPr/>
          <p:nvPr/>
        </p:nvSpPr>
        <p:spPr>
          <a:xfrm>
            <a:off x="7310160" y="3121676"/>
            <a:ext cx="4166863" cy="1296502"/>
          </a:xfrm>
          <a:prstGeom prst="roundRect">
            <a:avLst/>
          </a:prstGeom>
          <a:solidFill>
            <a:srgbClr val="333333">
              <a:alpha val="78000"/>
            </a:srgbClr>
          </a:solidFill>
          <a:ln w="12700" cap="flat">
            <a:noFill/>
            <a:prstDash val="solid"/>
            <a:miter/>
          </a:ln>
        </p:spPr>
        <p:txBody>
          <a:bodyPr rtlCol="0" anchor="ctr"/>
          <a:lstStyle/>
          <a:p>
            <a:pPr algn="l"/>
            <a:endParaRPr lang="en-US"/>
          </a:p>
        </p:txBody>
      </p:sp>
      <p:sp>
        <p:nvSpPr>
          <p:cNvPr id="26" name="Rectangle: Rounded Corners 25">
            <a:extLst>
              <a:ext uri="{FF2B5EF4-FFF2-40B4-BE49-F238E27FC236}">
                <a16:creationId xmlns:a16="http://schemas.microsoft.com/office/drawing/2014/main" id="{CDA974F8-4EB5-A5A9-D437-1BB5ADF769B8}"/>
              </a:ext>
            </a:extLst>
          </p:cNvPr>
          <p:cNvSpPr/>
          <p:nvPr/>
        </p:nvSpPr>
        <p:spPr>
          <a:xfrm>
            <a:off x="7301809" y="4680848"/>
            <a:ext cx="4166863" cy="1296502"/>
          </a:xfrm>
          <a:prstGeom prst="roundRect">
            <a:avLst/>
          </a:prstGeom>
          <a:solidFill>
            <a:srgbClr val="333333">
              <a:alpha val="78000"/>
            </a:srgbClr>
          </a:solidFill>
          <a:ln w="12700" cap="flat">
            <a:noFill/>
            <a:prstDash val="solid"/>
            <a:miter/>
          </a:ln>
        </p:spPr>
        <p:txBody>
          <a:bodyPr rtlCol="0" anchor="ctr"/>
          <a:lstStyle/>
          <a:p>
            <a:pPr algn="l"/>
            <a:endParaRPr lang="en-US"/>
          </a:p>
        </p:txBody>
      </p:sp>
      <p:sp>
        <p:nvSpPr>
          <p:cNvPr id="17" name="TextBox 16">
            <a:extLst>
              <a:ext uri="{FF2B5EF4-FFF2-40B4-BE49-F238E27FC236}">
                <a16:creationId xmlns:a16="http://schemas.microsoft.com/office/drawing/2014/main" id="{5AF85CC4-7884-0E43-0C49-E20D4CD904F7}"/>
              </a:ext>
            </a:extLst>
          </p:cNvPr>
          <p:cNvSpPr txBox="1"/>
          <p:nvPr/>
        </p:nvSpPr>
        <p:spPr>
          <a:xfrm>
            <a:off x="8363629" y="2019454"/>
            <a:ext cx="2061324" cy="369332"/>
          </a:xfrm>
          <a:prstGeom prst="rect">
            <a:avLst/>
          </a:prstGeom>
          <a:noFill/>
        </p:spPr>
        <p:txBody>
          <a:bodyPr wrap="square" rtlCol="0">
            <a:spAutoFit/>
          </a:bodyPr>
          <a:lstStyle/>
          <a:p>
            <a:pPr algn="ctr"/>
            <a:r>
              <a:rPr lang="en-US" sz="1800" b="1" dirty="0">
                <a:solidFill>
                  <a:schemeClr val="bg1"/>
                </a:solidFill>
              </a:rPr>
              <a:t>Cement</a:t>
            </a:r>
          </a:p>
        </p:txBody>
      </p:sp>
      <p:sp>
        <p:nvSpPr>
          <p:cNvPr id="19" name="TextBox 18">
            <a:extLst>
              <a:ext uri="{FF2B5EF4-FFF2-40B4-BE49-F238E27FC236}">
                <a16:creationId xmlns:a16="http://schemas.microsoft.com/office/drawing/2014/main" id="{26611A36-0059-008B-3BC0-A732ED48C124}"/>
              </a:ext>
            </a:extLst>
          </p:cNvPr>
          <p:cNvSpPr txBox="1"/>
          <p:nvPr/>
        </p:nvSpPr>
        <p:spPr>
          <a:xfrm>
            <a:off x="8047430" y="3612040"/>
            <a:ext cx="2888794" cy="369332"/>
          </a:xfrm>
          <a:prstGeom prst="rect">
            <a:avLst/>
          </a:prstGeom>
          <a:noFill/>
        </p:spPr>
        <p:txBody>
          <a:bodyPr wrap="square" rtlCol="0">
            <a:spAutoFit/>
          </a:bodyPr>
          <a:lstStyle/>
          <a:p>
            <a:pPr algn="ctr"/>
            <a:r>
              <a:rPr lang="en-US" sz="1800" b="1" dirty="0">
                <a:solidFill>
                  <a:schemeClr val="bg1"/>
                </a:solidFill>
              </a:rPr>
              <a:t>Natural gas power</a:t>
            </a:r>
          </a:p>
        </p:txBody>
      </p:sp>
      <p:sp>
        <p:nvSpPr>
          <p:cNvPr id="21" name="TextBox 20">
            <a:extLst>
              <a:ext uri="{FF2B5EF4-FFF2-40B4-BE49-F238E27FC236}">
                <a16:creationId xmlns:a16="http://schemas.microsoft.com/office/drawing/2014/main" id="{87732E40-1A85-8277-2A38-F9016F389C0C}"/>
              </a:ext>
            </a:extLst>
          </p:cNvPr>
          <p:cNvSpPr txBox="1"/>
          <p:nvPr/>
        </p:nvSpPr>
        <p:spPr>
          <a:xfrm>
            <a:off x="8047430" y="5138208"/>
            <a:ext cx="2888794" cy="369332"/>
          </a:xfrm>
          <a:prstGeom prst="rect">
            <a:avLst/>
          </a:prstGeom>
          <a:noFill/>
        </p:spPr>
        <p:txBody>
          <a:bodyPr wrap="square" rtlCol="0">
            <a:spAutoFit/>
          </a:bodyPr>
          <a:lstStyle/>
          <a:p>
            <a:pPr algn="ctr"/>
            <a:r>
              <a:rPr lang="en-US" sz="1800" b="1" dirty="0">
                <a:solidFill>
                  <a:schemeClr val="bg1"/>
                </a:solidFill>
              </a:rPr>
              <a:t>Biogenic CO</a:t>
            </a:r>
            <a:r>
              <a:rPr lang="en-US" sz="1800" dirty="0">
                <a:solidFill>
                  <a:schemeClr val="bg1"/>
                </a:solidFill>
              </a:rPr>
              <a:t>₂</a:t>
            </a:r>
            <a:endParaRPr lang="en-US" sz="1800" b="1" dirty="0">
              <a:solidFill>
                <a:schemeClr val="bg1"/>
              </a:solidFill>
            </a:endParaRPr>
          </a:p>
        </p:txBody>
      </p:sp>
    </p:spTree>
    <p:extLst>
      <p:ext uri="{BB962C8B-B14F-4D97-AF65-F5344CB8AC3E}">
        <p14:creationId xmlns:p14="http://schemas.microsoft.com/office/powerpoint/2010/main" val="384061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6DDE45-AAD4-9B41-FA4C-3F85A76DEDB2}"/>
              </a:ext>
            </a:extLst>
          </p:cNvPr>
          <p:cNvSpPr>
            <a:spLocks noGrp="1"/>
          </p:cNvSpPr>
          <p:nvPr>
            <p:ph type="body" sz="quarter" idx="10"/>
          </p:nvPr>
        </p:nvSpPr>
        <p:spPr/>
        <p:txBody>
          <a:bodyPr/>
          <a:lstStyle/>
          <a:p>
            <a:r>
              <a:rPr lang="en-US" dirty="0"/>
              <a:t>THE COST CHALLENGE</a:t>
            </a:r>
          </a:p>
        </p:txBody>
      </p:sp>
      <p:sp>
        <p:nvSpPr>
          <p:cNvPr id="3" name="Footer Placeholder 2">
            <a:extLst>
              <a:ext uri="{FF2B5EF4-FFF2-40B4-BE49-F238E27FC236}">
                <a16:creationId xmlns:a16="http://schemas.microsoft.com/office/drawing/2014/main" id="{6E85872A-5BE9-51EA-5EF0-32D25AE32F5C}"/>
              </a:ext>
            </a:extLst>
          </p:cNvPr>
          <p:cNvSpPr>
            <a:spLocks noGrp="1"/>
          </p:cNvSpPr>
          <p:nvPr>
            <p:ph type="ftr" sz="quarter" idx="18"/>
          </p:nvPr>
        </p:nvSpPr>
        <p:spPr/>
        <p:txBody>
          <a:bodyPr/>
          <a:lstStyle/>
          <a:p>
            <a:r>
              <a:rPr lang="en-US" dirty="0"/>
              <a:t>* NGCC: Natural gas combined cycle </a:t>
            </a:r>
          </a:p>
        </p:txBody>
      </p:sp>
      <p:sp>
        <p:nvSpPr>
          <p:cNvPr id="4" name="Slide Number Placeholder 3">
            <a:extLst>
              <a:ext uri="{FF2B5EF4-FFF2-40B4-BE49-F238E27FC236}">
                <a16:creationId xmlns:a16="http://schemas.microsoft.com/office/drawing/2014/main" id="{59F5143D-6053-7C6E-7004-834A81F1126B}"/>
              </a:ext>
            </a:extLst>
          </p:cNvPr>
          <p:cNvSpPr>
            <a:spLocks noGrp="1"/>
          </p:cNvSpPr>
          <p:nvPr>
            <p:ph type="sldNum" sz="quarter" idx="19"/>
          </p:nvPr>
        </p:nvSpPr>
        <p:spPr/>
        <p:txBody>
          <a:bodyPr/>
          <a:lstStyle/>
          <a:p>
            <a:fld id="{5998A918-AB6A-0B43-B90D-B5D7D84C41E5}" type="slidenum">
              <a:rPr lang="en-US" smtClean="0"/>
              <a:pPr/>
              <a:t>9</a:t>
            </a:fld>
            <a:endParaRPr lang="en-US"/>
          </a:p>
        </p:txBody>
      </p:sp>
      <p:sp>
        <p:nvSpPr>
          <p:cNvPr id="5" name="Text Placeholder 4">
            <a:extLst>
              <a:ext uri="{FF2B5EF4-FFF2-40B4-BE49-F238E27FC236}">
                <a16:creationId xmlns:a16="http://schemas.microsoft.com/office/drawing/2014/main" id="{E1C1B6F8-073E-CF7F-A82B-CB1FBE51F82C}"/>
              </a:ext>
            </a:extLst>
          </p:cNvPr>
          <p:cNvSpPr>
            <a:spLocks noGrp="1"/>
          </p:cNvSpPr>
          <p:nvPr>
            <p:ph type="body" sz="quarter" idx="20"/>
          </p:nvPr>
        </p:nvSpPr>
        <p:spPr/>
        <p:txBody>
          <a:bodyPr/>
          <a:lstStyle/>
          <a:p>
            <a:r>
              <a:rPr lang="en-US" sz="1500" b="1" i="1" dirty="0"/>
              <a:t>Key takeaway: </a:t>
            </a:r>
            <a:r>
              <a:rPr lang="en-US" sz="1500" i="1" dirty="0"/>
              <a:t>Baseline capture costs remain high, particularly at smaller facilities and in processes with limited access to suitable heat.</a:t>
            </a:r>
          </a:p>
          <a:p>
            <a:r>
              <a:rPr lang="en-US" sz="1500" dirty="0"/>
              <a:t>MEA remains the benchmark for point-source capture. At a 1 million </a:t>
            </a:r>
            <a:r>
              <a:rPr lang="en-US" sz="1500" dirty="0" err="1"/>
              <a:t>tonne</a:t>
            </a:r>
            <a:r>
              <a:rPr lang="en-US" sz="1500" dirty="0"/>
              <a:t>-per-year facility, Lux estimates capture costs at approximately USD 90 to USD 160 per </a:t>
            </a:r>
            <a:r>
              <a:rPr lang="en-US" sz="1500" dirty="0" err="1"/>
              <a:t>tonne</a:t>
            </a:r>
            <a:r>
              <a:rPr lang="en-US" sz="1500" dirty="0"/>
              <a:t> of CO2, depending on the application.</a:t>
            </a:r>
          </a:p>
          <a:p>
            <a:r>
              <a:rPr lang="en-US" sz="1500" dirty="0"/>
              <a:t>Scale matters significantly. At roughly 300,000 </a:t>
            </a:r>
            <a:r>
              <a:rPr lang="en-US" sz="1500" dirty="0" err="1"/>
              <a:t>tonnes</a:t>
            </a:r>
            <a:r>
              <a:rPr lang="en-US" sz="1500" dirty="0"/>
              <a:t> per year, costs rise to approximately:</a:t>
            </a:r>
          </a:p>
          <a:p>
            <a:pPr marL="285750" lvl="0" indent="-285750">
              <a:buFont typeface="Arial" panose="020B0604020202020204" pitchFamily="34" charset="0"/>
              <a:buChar char="•"/>
            </a:pPr>
            <a:r>
              <a:rPr lang="en-US" sz="1500" dirty="0"/>
              <a:t>Natural gas combined cycle: USD 122/</a:t>
            </a:r>
            <a:r>
              <a:rPr lang="en-US" sz="1500" dirty="0" err="1"/>
              <a:t>tonne</a:t>
            </a:r>
            <a:r>
              <a:rPr lang="en-US" sz="1500" dirty="0"/>
              <a:t> </a:t>
            </a:r>
          </a:p>
          <a:p>
            <a:pPr marL="285750" lvl="0" indent="-285750">
              <a:buFont typeface="Arial" panose="020B0604020202020204" pitchFamily="34" charset="0"/>
              <a:buChar char="•"/>
            </a:pPr>
            <a:r>
              <a:rPr lang="en-US" sz="1500" dirty="0"/>
              <a:t>Waste-to-energy: USD 131/</a:t>
            </a:r>
            <a:r>
              <a:rPr lang="en-US" sz="1500" dirty="0" err="1"/>
              <a:t>tonne</a:t>
            </a:r>
            <a:r>
              <a:rPr lang="en-US" sz="1500" dirty="0"/>
              <a:t> </a:t>
            </a:r>
          </a:p>
          <a:p>
            <a:pPr marL="285750" lvl="0" indent="-285750">
              <a:buFont typeface="Arial" panose="020B0604020202020204" pitchFamily="34" charset="0"/>
              <a:buChar char="•"/>
            </a:pPr>
            <a:r>
              <a:rPr lang="en-US" sz="1500" dirty="0"/>
              <a:t>Cement: USD 183/</a:t>
            </a:r>
            <a:r>
              <a:rPr lang="en-US" sz="1500" dirty="0" err="1"/>
              <a:t>tonne</a:t>
            </a:r>
            <a:r>
              <a:rPr lang="en-US" sz="1500" dirty="0"/>
              <a:t> </a:t>
            </a:r>
          </a:p>
          <a:p>
            <a:r>
              <a:rPr lang="en-US" sz="1500" dirty="0"/>
              <a:t>Advanced amines already reduce energy requirements and can lower costs by roughly 10% to 15%, but costs generally remain above USD 100/</a:t>
            </a:r>
            <a:r>
              <a:rPr lang="en-US" sz="1500" dirty="0" err="1"/>
              <a:t>tonne</a:t>
            </a:r>
            <a:r>
              <a:rPr lang="en-US" sz="1500" dirty="0"/>
              <a:t>.</a:t>
            </a:r>
          </a:p>
          <a:p>
            <a:r>
              <a:rPr lang="en-US" sz="1500" dirty="0"/>
              <a:t>That leaves companies with two paths: improve the system or fundamentally improve the capture material.</a:t>
            </a:r>
          </a:p>
        </p:txBody>
      </p:sp>
      <p:sp>
        <p:nvSpPr>
          <p:cNvPr id="7" name="Title 6">
            <a:extLst>
              <a:ext uri="{FF2B5EF4-FFF2-40B4-BE49-F238E27FC236}">
                <a16:creationId xmlns:a16="http://schemas.microsoft.com/office/drawing/2014/main" id="{E455FFF7-0816-D394-EAEE-0A9721F2F702}"/>
              </a:ext>
            </a:extLst>
          </p:cNvPr>
          <p:cNvSpPr>
            <a:spLocks noGrp="1"/>
          </p:cNvSpPr>
          <p:nvPr>
            <p:ph type="title"/>
          </p:nvPr>
        </p:nvSpPr>
        <p:spPr/>
        <p:txBody>
          <a:bodyPr>
            <a:noAutofit/>
          </a:bodyPr>
          <a:lstStyle/>
          <a:p>
            <a:r>
              <a:rPr lang="en-US" sz="2700" dirty="0"/>
              <a:t>Current carbon capture economics leave little room for incrementalism</a:t>
            </a:r>
          </a:p>
        </p:txBody>
      </p:sp>
      <p:graphicFrame>
        <p:nvGraphicFramePr>
          <p:cNvPr id="11" name="Content Placeholder 8">
            <a:extLst>
              <a:ext uri="{FF2B5EF4-FFF2-40B4-BE49-F238E27FC236}">
                <a16:creationId xmlns:a16="http://schemas.microsoft.com/office/drawing/2014/main" id="{66A19434-C630-B54A-C92B-75216666A92F}"/>
              </a:ext>
            </a:extLst>
          </p:cNvPr>
          <p:cNvGraphicFramePr>
            <a:graphicFrameLocks/>
          </p:cNvGraphicFramePr>
          <p:nvPr>
            <p:extLst>
              <p:ext uri="{D42A27DB-BD31-4B8C-83A1-F6EECF244321}">
                <p14:modId xmlns:p14="http://schemas.microsoft.com/office/powerpoint/2010/main" val="3203437374"/>
              </p:ext>
            </p:extLst>
          </p:nvPr>
        </p:nvGraphicFramePr>
        <p:xfrm>
          <a:off x="6926579" y="2468880"/>
          <a:ext cx="5114907" cy="3417570"/>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E5770A29-1015-CB1B-CD94-01684148D925}"/>
              </a:ext>
            </a:extLst>
          </p:cNvPr>
          <p:cNvSpPr txBox="1"/>
          <p:nvPr/>
        </p:nvSpPr>
        <p:spPr>
          <a:xfrm>
            <a:off x="7077093" y="1840220"/>
            <a:ext cx="5114907" cy="584775"/>
          </a:xfrm>
          <a:prstGeom prst="rect">
            <a:avLst/>
          </a:prstGeom>
          <a:noFill/>
        </p:spPr>
        <p:txBody>
          <a:bodyPr wrap="square">
            <a:spAutoFit/>
          </a:bodyPr>
          <a:lstStyle/>
          <a:p>
            <a:pPr algn="ctr" rtl="0">
              <a:defRPr sz="1862" b="0" i="0" u="none" strike="noStrike" kern="1200" spc="0" baseline="0">
                <a:solidFill>
                  <a:srgbClr val="2E2E2E"/>
                </a:solidFill>
                <a:latin typeface="+mn-lt"/>
                <a:ea typeface="+mn-ea"/>
                <a:cs typeface="+mn-cs"/>
              </a:defRPr>
            </a:pPr>
            <a:r>
              <a:rPr lang="en-US" sz="1600" b="1" dirty="0">
                <a:solidFill>
                  <a:schemeClr val="tx2"/>
                </a:solidFill>
              </a:rPr>
              <a:t>Levelized Cost of Capture: </a:t>
            </a:r>
            <a:r>
              <a:rPr lang="en-US" sz="1600" b="1" baseline="0" dirty="0">
                <a:solidFill>
                  <a:schemeClr val="tx2"/>
                </a:solidFill>
              </a:rPr>
              <a:t>1 </a:t>
            </a:r>
            <a:r>
              <a:rPr lang="en-US" sz="1600" b="1" baseline="0" dirty="0" err="1">
                <a:solidFill>
                  <a:schemeClr val="tx2"/>
                </a:solidFill>
              </a:rPr>
              <a:t>Mtonne</a:t>
            </a:r>
            <a:r>
              <a:rPr lang="en-US" sz="1600" b="1" baseline="0" dirty="0">
                <a:solidFill>
                  <a:schemeClr val="tx2"/>
                </a:solidFill>
              </a:rPr>
              <a:t>/y with MEA solvent</a:t>
            </a:r>
            <a:endParaRPr lang="en-US" sz="1600" b="1" dirty="0">
              <a:solidFill>
                <a:schemeClr val="tx2"/>
              </a:solidFill>
            </a:endParaRPr>
          </a:p>
        </p:txBody>
      </p:sp>
      <p:sp>
        <p:nvSpPr>
          <p:cNvPr id="14" name="TextBox 13">
            <a:extLst>
              <a:ext uri="{FF2B5EF4-FFF2-40B4-BE49-F238E27FC236}">
                <a16:creationId xmlns:a16="http://schemas.microsoft.com/office/drawing/2014/main" id="{5BD54956-D462-C0EB-C103-17E8CB0E1171}"/>
              </a:ext>
            </a:extLst>
          </p:cNvPr>
          <p:cNvSpPr txBox="1"/>
          <p:nvPr/>
        </p:nvSpPr>
        <p:spPr>
          <a:xfrm>
            <a:off x="8799717" y="5200650"/>
            <a:ext cx="378573" cy="300082"/>
          </a:xfrm>
          <a:prstGeom prst="rect">
            <a:avLst/>
          </a:prstGeom>
          <a:noFill/>
        </p:spPr>
        <p:txBody>
          <a:bodyPr wrap="square">
            <a:spAutoFit/>
          </a:bodyPr>
          <a:lstStyle/>
          <a:p>
            <a:r>
              <a:rPr lang="en-US" dirty="0">
                <a:solidFill>
                  <a:schemeClr val="tx2"/>
                </a:solidFill>
              </a:rPr>
              <a:t>*</a:t>
            </a:r>
          </a:p>
        </p:txBody>
      </p:sp>
    </p:spTree>
    <p:extLst>
      <p:ext uri="{BB962C8B-B14F-4D97-AF65-F5344CB8AC3E}">
        <p14:creationId xmlns:p14="http://schemas.microsoft.com/office/powerpoint/2010/main" val="180105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artnership Review_Lux-Theme-2025">
  <a:themeElements>
    <a:clrScheme name="Custom 9">
      <a:dk1>
        <a:srgbClr val="FEFFFF"/>
      </a:dk1>
      <a:lt1>
        <a:srgbClr val="FFFFFF"/>
      </a:lt1>
      <a:dk2>
        <a:srgbClr val="2E2E2E"/>
      </a:dk2>
      <a:lt2>
        <a:srgbClr val="CBCBCB"/>
      </a:lt2>
      <a:accent1>
        <a:srgbClr val="85E750"/>
      </a:accent1>
      <a:accent2>
        <a:srgbClr val="60A338"/>
      </a:accent2>
      <a:accent3>
        <a:srgbClr val="4C812C"/>
      </a:accent3>
      <a:accent4>
        <a:srgbClr val="8C8ED9"/>
      </a:accent4>
      <a:accent5>
        <a:srgbClr val="4FE0DE"/>
      </a:accent5>
      <a:accent6>
        <a:srgbClr val="2E668D"/>
      </a:accent6>
      <a:hlink>
        <a:srgbClr val="FFFFFF"/>
      </a:hlink>
      <a:folHlink>
        <a:srgbClr val="87E750"/>
      </a:folHlink>
    </a:clrScheme>
    <a:fontScheme name="Custom 1">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prstDash val="solid"/>
          <a:miter/>
        </a:ln>
      </a:spPr>
      <a:bodyPr rtlCol="0" anchor="ctr"/>
      <a:lstStyle>
        <a:defPPr algn="l">
          <a:defRPr/>
        </a:defPPr>
      </a:lstStyle>
    </a:spDef>
    <a:lnDef>
      <a:spPr>
        <a:ln w="9525">
          <a:solidFill>
            <a:schemeClr val="accent1"/>
          </a:solidFill>
          <a:tailEnd type="none" w="lg" len="lg"/>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2000" dirty="0" err="1" smtClean="0">
            <a:solidFill>
              <a:schemeClr val="bg1"/>
            </a:solidFill>
          </a:defRPr>
        </a:defPPr>
      </a:lstStyle>
    </a:txDef>
  </a:objectDefaults>
  <a:extraClrSchemeLst/>
  <a:custClrLst>
    <a:custClr name="Chart 1">
      <a:srgbClr val="61A538"/>
    </a:custClr>
    <a:custClr name="Chart 2">
      <a:srgbClr val="34581E"/>
    </a:custClr>
    <a:custClr name="Chart 3">
      <a:srgbClr val="D968D9"/>
    </a:custClr>
    <a:custClr name="Chart 4">
      <a:srgbClr val="952594"/>
    </a:custClr>
    <a:custClr name="Chart 5">
      <a:srgbClr val="37A3A2"/>
    </a:custClr>
    <a:custClr name="Chart 6">
      <a:srgbClr val="2F668E"/>
    </a:custClr>
    <a:custClr name="Chart 7">
      <a:srgbClr val="E87523"/>
    </a:custClr>
    <a:custClr name="Chart 8">
      <a:srgbClr val="C84200"/>
    </a:custClr>
    <a:custClr name="Chart 9">
      <a:srgbClr val="8D8ED8"/>
    </a:custClr>
    <a:custClr name="Chart 10">
      <a:srgbClr val="4848C0"/>
    </a:custClr>
    <a:custClr name="Chart 11">
      <a:srgbClr val="949494"/>
    </a:custClr>
    <a:custClr name="Chart 12">
      <a:srgbClr val="333333"/>
    </a:custClr>
    <a:custClr name="Light Amber">
      <a:srgbClr val="EDDC29"/>
    </a:custClr>
    <a:custClr name="Dark Red">
      <a:srgbClr val="921027"/>
    </a:custClr>
  </a:custClrLst>
  <a:extLst>
    <a:ext uri="{05A4C25C-085E-4340-85A3-A5531E510DB2}">
      <thm15:themeFamily xmlns:thm15="http://schemas.microsoft.com/office/thememl/2012/main" name="Updated 2025_E-Book Template" id="{30ACC11D-661D-A848-8C31-39D54429BA82}" vid="{9828D578-690B-5F44-8A9E-CDB7D0908A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ECA02586B81949BCA3D20414728D6E" ma:contentTypeVersion="13" ma:contentTypeDescription="Create a new document." ma:contentTypeScope="" ma:versionID="659a27e93964f21491daad72d88260cf">
  <xsd:schema xmlns:xsd="http://www.w3.org/2001/XMLSchema" xmlns:xs="http://www.w3.org/2001/XMLSchema" xmlns:p="http://schemas.microsoft.com/office/2006/metadata/properties" xmlns:ns2="9efdb986-814c-45f7-93b7-a5d4373d39e9" xmlns:ns3="f15da648-1a35-473f-b3f9-7d4b81d44154" targetNamespace="http://schemas.microsoft.com/office/2006/metadata/properties" ma:root="true" ma:fieldsID="1b7362f2b846b861ca4e2d1a818d7301" ns2:_="" ns3:_="">
    <xsd:import namespace="9efdb986-814c-45f7-93b7-a5d4373d39e9"/>
    <xsd:import namespace="f15da648-1a35-473f-b3f9-7d4b81d441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fdb986-814c-45f7-93b7-a5d4373d39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f49fd9d-a89d-4329-8754-bf8e94f0029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5da648-1a35-473f-b3f9-7d4b81d4415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b487e63-77b5-4ab2-94db-19aed4c5e509}" ma:internalName="TaxCatchAll" ma:showField="CatchAllData" ma:web="f15da648-1a35-473f-b3f9-7d4b81d441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15da648-1a35-473f-b3f9-7d4b81d44154" xsi:nil="true"/>
    <lcf76f155ced4ddcb4097134ff3c332f xmlns="9efdb986-814c-45f7-93b7-a5d4373d39e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4A0694-1C2D-47E3-A3F5-B905439C3B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fdb986-814c-45f7-93b7-a5d4373d39e9"/>
    <ds:schemaRef ds:uri="f15da648-1a35-473f-b3f9-7d4b81d441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4BFCDB-7564-4E9C-817A-A43D62B12BFC}">
  <ds:schemaRefs>
    <ds:schemaRef ds:uri="http://schemas.microsoft.com/office/2006/metadata/properties"/>
    <ds:schemaRef ds:uri="http://www.w3.org/XML/1998/namespace"/>
    <ds:schemaRef ds:uri="http://purl.org/dc/dcmitype/"/>
    <ds:schemaRef ds:uri="http://purl.org/dc/elements/1.1/"/>
    <ds:schemaRef ds:uri="f15da648-1a35-473f-b3f9-7d4b81d44154"/>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9efdb986-814c-45f7-93b7-a5d4373d39e9"/>
  </ds:schemaRefs>
</ds:datastoreItem>
</file>

<file path=customXml/itemProps3.xml><?xml version="1.0" encoding="utf-8"?>
<ds:datastoreItem xmlns:ds="http://schemas.openxmlformats.org/officeDocument/2006/customXml" ds:itemID="{C7178B66-3935-4A4D-918E-81011F8DFE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Updated 2025_E-Book Template (2)</Template>
  <TotalTime>1684</TotalTime>
  <Words>1767</Words>
  <Application>Microsoft Office PowerPoint</Application>
  <PresentationFormat>Widescreen</PresentationFormat>
  <Paragraphs>159</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Corbel</vt:lpstr>
      <vt:lpstr>Montserrat</vt:lpstr>
      <vt:lpstr>Montserrat Medium</vt:lpstr>
      <vt:lpstr>Montserrat SemiBold</vt:lpstr>
      <vt:lpstr>RecifeDisplay Book</vt:lpstr>
      <vt:lpstr>Tahoma</vt:lpstr>
      <vt:lpstr>Partnership Review_Lux-Theme-2025</vt:lpstr>
      <vt:lpstr>PowerPoint Presentation</vt:lpstr>
      <vt:lpstr>PowerPoint Presentation</vt:lpstr>
      <vt:lpstr>Key takeaways</vt:lpstr>
      <vt:lpstr>Carbon Capture: System vs. Material Innovation for Cost Reduction</vt:lpstr>
      <vt:lpstr>Carbon capture is approaching a new innovation cycle</vt:lpstr>
      <vt:lpstr>Four forces are shaping carbon capture strategy</vt:lpstr>
      <vt:lpstr>Advanced amines improve economics, but not enough</vt:lpstr>
      <vt:lpstr>Three industries will lead the next wave of capture deployment</vt:lpstr>
      <vt:lpstr>Current carbon capture economics leave little room for incrementalism</vt:lpstr>
      <vt:lpstr>Process intensification offers a practical near-term route to lower costs</vt:lpstr>
      <vt:lpstr>Better heat management can rival material innovation</vt:lpstr>
      <vt:lpstr>New materials must beat the system-improvement benchmark</vt:lpstr>
      <vt:lpstr>Breakthrough capture technologies must deliver step-change economics</vt:lpstr>
      <vt:lpstr>Connect the levers to build the carbon capture business case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Miriam ElKorchi</dc:creator>
  <cp:lastModifiedBy>Miriam ElKorchi</cp:lastModifiedBy>
  <cp:revision>1</cp:revision>
  <cp:lastPrinted>2024-10-24T18:32:00Z</cp:lastPrinted>
  <dcterms:created xsi:type="dcterms:W3CDTF">2025-11-26T17:18:41Z</dcterms:created>
  <dcterms:modified xsi:type="dcterms:W3CDTF">2026-08-26T17:52:26Z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0x01010022ECA02586B81949BCA3D20414728D6E</vt:lpwstr>
  </property>
  <property fmtid="{D5CDD505-2E9C-101B-9397-08002B2CF9AE}" pid="3" name="Order">
    <vt:lpwstr>166700.000000000</vt:lpwstr>
  </property>
  <property fmtid="{D5CDD505-2E9C-101B-9397-08002B2CF9AE}" pid="4" name="xd_Signature">
    <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